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5"/>
  </p:notesMasterIdLst>
  <p:sldIdLst>
    <p:sldId id="256" r:id="rId2"/>
    <p:sldId id="257" r:id="rId3"/>
    <p:sldId id="258" r:id="rId4"/>
    <p:sldId id="263" r:id="rId5"/>
    <p:sldId id="264" r:id="rId6"/>
    <p:sldId id="266" r:id="rId7"/>
    <p:sldId id="270" r:id="rId8"/>
    <p:sldId id="271" r:id="rId9"/>
    <p:sldId id="272" r:id="rId10"/>
    <p:sldId id="274" r:id="rId11"/>
    <p:sldId id="275" r:id="rId12"/>
    <p:sldId id="276" r:id="rId13"/>
    <p:sldId id="277" r:id="rId1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1" d="100"/>
          <a:sy n="61" d="100"/>
        </p:scale>
        <p:origin x="-73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116C18-6000-4F86-BA4B-318E61A0AC3B}" type="datetimeFigureOut">
              <a:rPr lang="en-US" smtClean="0"/>
              <a:pPr/>
              <a:t>9/23/2012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603636-B267-4123-A1B9-1AED54248A4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603636-B267-4123-A1B9-1AED54248A42}"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grpSp>
          <p:nvGrpSpPr>
            <p:cNvPr id="5" name="Group 3"/>
            <p:cNvGrpSpPr>
              <a:grpSpLocks/>
            </p:cNvGrpSpPr>
            <p:nvPr userDrawn="1"/>
          </p:nvGrpSpPr>
          <p:grpSpPr bwMode="auto">
            <a:xfrm>
              <a:off x="0" y="0"/>
              <a:ext cx="5760" cy="4320"/>
              <a:chOff x="0" y="0"/>
              <a:chExt cx="5760" cy="4320"/>
            </a:xfrm>
          </p:grpSpPr>
          <p:sp>
            <p:nvSpPr>
              <p:cNvPr id="7" name="Rectangle 4"/>
              <p:cNvSpPr>
                <a:spLocks noChangeArrowheads="1"/>
              </p:cNvSpPr>
              <p:nvPr userDrawn="1"/>
            </p:nvSpPr>
            <p:spPr bwMode="ltGray">
              <a:xfrm>
                <a:off x="0" y="1248"/>
                <a:ext cx="5760" cy="1104"/>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8" name="Rectangle 5" descr="Cacback"/>
              <p:cNvSpPr>
                <a:spLocks noChangeArrowheads="1"/>
              </p:cNvSpPr>
              <p:nvPr userDrawn="1"/>
            </p:nvSpPr>
            <p:spPr bwMode="ltGray">
              <a:xfrm>
                <a:off x="0" y="0"/>
                <a:ext cx="1119" cy="4320"/>
              </a:xfrm>
              <a:prstGeom prst="rect">
                <a:avLst/>
              </a:prstGeom>
              <a:blipFill dpi="0" rotWithShape="0">
                <a:blip r:embed="rId2" cstate="print"/>
                <a:srcRect/>
                <a:tile tx="0" ty="0" sx="100000" sy="100000" flip="none" algn="tl"/>
              </a:blipFill>
              <a:ln w="9525">
                <a:noFill/>
                <a:miter lim="800000"/>
                <a:headEnd/>
                <a:tailEnd/>
              </a:ln>
              <a:effectLst/>
            </p:spPr>
            <p:txBody>
              <a:bodyPr wrap="none" anchor="ctr"/>
              <a:lstStyle/>
              <a:p>
                <a:pPr>
                  <a:defRPr/>
                </a:pPr>
                <a:endParaRPr lang="en-US"/>
              </a:p>
            </p:txBody>
          </p:sp>
        </p:grpSp>
        <p:sp>
          <p:nvSpPr>
            <p:cNvPr id="6" name="Rectangle 6"/>
            <p:cNvSpPr>
              <a:spLocks noChangeArrowheads="1"/>
            </p:cNvSpPr>
            <p:nvPr/>
          </p:nvSpPr>
          <p:spPr bwMode="white">
            <a:xfrm>
              <a:off x="816" y="2592"/>
              <a:ext cx="701" cy="1728"/>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grpSp>
      <p:grpSp>
        <p:nvGrpSpPr>
          <p:cNvPr id="9" name="Group 7"/>
          <p:cNvGrpSpPr>
            <a:grpSpLocks/>
          </p:cNvGrpSpPr>
          <p:nvPr/>
        </p:nvGrpSpPr>
        <p:grpSpPr bwMode="auto">
          <a:xfrm>
            <a:off x="0" y="1371600"/>
            <a:ext cx="8405813" cy="1246188"/>
            <a:chOff x="0" y="864"/>
            <a:chExt cx="5295" cy="785"/>
          </a:xfrm>
        </p:grpSpPr>
        <p:sp>
          <p:nvSpPr>
            <p:cNvPr id="10" name="Freeform 8"/>
            <p:cNvSpPr>
              <a:spLocks/>
            </p:cNvSpPr>
            <p:nvPr userDrawn="1"/>
          </p:nvSpPr>
          <p:spPr bwMode="auto">
            <a:xfrm rot="-507431">
              <a:off x="0" y="1477"/>
              <a:ext cx="1059" cy="172"/>
            </a:xfrm>
            <a:custGeom>
              <a:avLst/>
              <a:gdLst/>
              <a:ahLst/>
              <a:cxnLst>
                <a:cxn ang="0">
                  <a:pos x="1059" y="0"/>
                </a:cxn>
                <a:cxn ang="0">
                  <a:pos x="147" y="144"/>
                </a:cxn>
                <a:cxn ang="0">
                  <a:pos x="177" y="171"/>
                </a:cxn>
                <a:cxn ang="0">
                  <a:pos x="1059" y="24"/>
                </a:cxn>
                <a:cxn ang="0">
                  <a:pos x="1059" y="0"/>
                </a:cxn>
              </a:cxnLst>
              <a:rect l="0" t="0" r="r" b="b"/>
              <a:pathLst>
                <a:path w="1059" h="172">
                  <a:moveTo>
                    <a:pt x="1059" y="0"/>
                  </a:moveTo>
                  <a:cubicBezTo>
                    <a:pt x="543" y="45"/>
                    <a:pt x="291" y="112"/>
                    <a:pt x="147" y="144"/>
                  </a:cubicBezTo>
                  <a:cubicBezTo>
                    <a:pt x="0" y="172"/>
                    <a:pt x="153" y="147"/>
                    <a:pt x="177" y="171"/>
                  </a:cubicBezTo>
                  <a:cubicBezTo>
                    <a:pt x="329" y="151"/>
                    <a:pt x="339" y="99"/>
                    <a:pt x="1059" y="24"/>
                  </a:cubicBezTo>
                  <a:cubicBezTo>
                    <a:pt x="1059" y="24"/>
                    <a:pt x="1059" y="0"/>
                    <a:pt x="1059" y="0"/>
                  </a:cubicBezTo>
                  <a:close/>
                </a:path>
              </a:pathLst>
            </a:custGeom>
            <a:gradFill rotWithShape="0">
              <a:gsLst>
                <a:gs pos="0">
                  <a:schemeClr val="accent1"/>
                </a:gs>
                <a:gs pos="100000">
                  <a:schemeClr val="bg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1" name="Freeform 9"/>
            <p:cNvSpPr>
              <a:spLocks/>
            </p:cNvSpPr>
            <p:nvPr userDrawn="1"/>
          </p:nvSpPr>
          <p:spPr bwMode="auto">
            <a:xfrm rot="-507431">
              <a:off x="1173" y="864"/>
              <a:ext cx="4122" cy="630"/>
            </a:xfrm>
            <a:custGeom>
              <a:avLst/>
              <a:gdLst/>
              <a:ahLst/>
              <a:cxnLst>
                <a:cxn ang="0">
                  <a:pos x="0" y="204"/>
                </a:cxn>
                <a:cxn ang="0">
                  <a:pos x="3544" y="348"/>
                </a:cxn>
                <a:cxn ang="0">
                  <a:pos x="3680" y="630"/>
                </a:cxn>
                <a:cxn ang="0">
                  <a:pos x="3616" y="624"/>
                </a:cxn>
                <a:cxn ang="0">
                  <a:pos x="3534" y="368"/>
                </a:cxn>
                <a:cxn ang="0">
                  <a:pos x="17" y="231"/>
                </a:cxn>
                <a:cxn ang="0">
                  <a:pos x="0" y="204"/>
                </a:cxn>
              </a:cxnLst>
              <a:rect l="0" t="0" r="r" b="b"/>
              <a:pathLst>
                <a:path w="4122" h="630">
                  <a:moveTo>
                    <a:pt x="0" y="204"/>
                  </a:moveTo>
                  <a:cubicBezTo>
                    <a:pt x="255" y="198"/>
                    <a:pt x="1686" y="0"/>
                    <a:pt x="3544" y="348"/>
                  </a:cubicBezTo>
                  <a:cubicBezTo>
                    <a:pt x="4122" y="464"/>
                    <a:pt x="3754" y="614"/>
                    <a:pt x="3680" y="630"/>
                  </a:cubicBezTo>
                  <a:cubicBezTo>
                    <a:pt x="3680" y="630"/>
                    <a:pt x="3642" y="626"/>
                    <a:pt x="3616" y="624"/>
                  </a:cubicBezTo>
                  <a:cubicBezTo>
                    <a:pt x="3678" y="612"/>
                    <a:pt x="4118" y="488"/>
                    <a:pt x="3534" y="368"/>
                  </a:cubicBezTo>
                  <a:cubicBezTo>
                    <a:pt x="2029" y="98"/>
                    <a:pt x="696" y="156"/>
                    <a:pt x="17" y="231"/>
                  </a:cubicBezTo>
                  <a:cubicBezTo>
                    <a:pt x="17" y="231"/>
                    <a:pt x="0" y="204"/>
                    <a:pt x="0" y="204"/>
                  </a:cubicBezTo>
                  <a:close/>
                </a:path>
              </a:pathLst>
            </a:custGeom>
            <a:solidFill>
              <a:schemeClr val="bg2"/>
            </a:solidFill>
            <a:ln w="9525">
              <a:noFill/>
              <a:round/>
              <a:headEnd/>
              <a:tailEnd/>
            </a:ln>
            <a:effectLst/>
          </p:spPr>
          <p:txBody>
            <a:bodyPr wrap="none" anchor="ctr"/>
            <a:lstStyle/>
            <a:p>
              <a:pPr>
                <a:defRPr/>
              </a:pPr>
              <a:endParaRPr lang="en-US"/>
            </a:p>
          </p:txBody>
        </p:sp>
        <p:grpSp>
          <p:nvGrpSpPr>
            <p:cNvPr id="12" name="Group 10"/>
            <p:cNvGrpSpPr>
              <a:grpSpLocks/>
            </p:cNvGrpSpPr>
            <p:nvPr userDrawn="1"/>
          </p:nvGrpSpPr>
          <p:grpSpPr bwMode="auto">
            <a:xfrm>
              <a:off x="1008" y="1248"/>
              <a:ext cx="288" cy="288"/>
              <a:chOff x="1033" y="326"/>
              <a:chExt cx="192" cy="192"/>
            </a:xfrm>
          </p:grpSpPr>
          <p:sp>
            <p:nvSpPr>
              <p:cNvPr id="13" name="Oval 11"/>
              <p:cNvSpPr>
                <a:spLocks noChangeArrowheads="1"/>
              </p:cNvSpPr>
              <p:nvPr/>
            </p:nvSpPr>
            <p:spPr bwMode="auto">
              <a:xfrm>
                <a:off x="1033" y="326"/>
                <a:ext cx="192" cy="192"/>
              </a:xfrm>
              <a:prstGeom prst="ellipse">
                <a:avLst/>
              </a:prstGeom>
              <a:gradFill rotWithShape="0">
                <a:gsLst>
                  <a:gs pos="0">
                    <a:schemeClr val="bg2"/>
                  </a:gs>
                  <a:gs pos="100000">
                    <a:srgbClr val="000000"/>
                  </a:gs>
                </a:gsLst>
                <a:path path="shape">
                  <a:fillToRect l="50000" t="50000" r="50000" b="50000"/>
                </a:path>
              </a:gradFill>
              <a:ln w="9525">
                <a:noFill/>
                <a:round/>
                <a:headEnd/>
                <a:tailEnd/>
              </a:ln>
              <a:effectLst/>
            </p:spPr>
            <p:txBody>
              <a:bodyPr wrap="none" anchor="ctr"/>
              <a:lstStyle/>
              <a:p>
                <a:pPr>
                  <a:defRPr/>
                </a:pPr>
                <a:endParaRPr lang="en-US"/>
              </a:p>
            </p:txBody>
          </p:sp>
          <p:sp>
            <p:nvSpPr>
              <p:cNvPr id="14" name="Oval 12"/>
              <p:cNvSpPr>
                <a:spLocks noChangeArrowheads="1"/>
              </p:cNvSpPr>
              <p:nvPr/>
            </p:nvSpPr>
            <p:spPr bwMode="auto">
              <a:xfrm>
                <a:off x="1129" y="377"/>
                <a:ext cx="47" cy="48"/>
              </a:xfrm>
              <a:prstGeom prst="ellipse">
                <a:avLst/>
              </a:prstGeom>
              <a:gradFill rotWithShape="0">
                <a:gsLst>
                  <a:gs pos="0">
                    <a:srgbClr val="FFFFCC"/>
                  </a:gs>
                  <a:gs pos="100000">
                    <a:schemeClr val="bg2"/>
                  </a:gs>
                </a:gsLst>
                <a:path path="shape">
                  <a:fillToRect l="50000" t="50000" r="50000" b="50000"/>
                </a:path>
              </a:gradFill>
              <a:ln w="9525">
                <a:noFill/>
                <a:round/>
                <a:headEnd/>
                <a:tailEnd/>
              </a:ln>
              <a:effectLst/>
            </p:spPr>
            <p:txBody>
              <a:bodyPr wrap="none" anchor="ctr"/>
              <a:lstStyle/>
              <a:p>
                <a:pPr>
                  <a:defRPr/>
                </a:pPr>
                <a:endParaRPr lang="en-US"/>
              </a:p>
            </p:txBody>
          </p:sp>
          <p:sp>
            <p:nvSpPr>
              <p:cNvPr id="15" name="Oval 13"/>
              <p:cNvSpPr>
                <a:spLocks noChangeArrowheads="1"/>
              </p:cNvSpPr>
              <p:nvPr/>
            </p:nvSpPr>
            <p:spPr bwMode="auto">
              <a:xfrm>
                <a:off x="1063" y="350"/>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pPr>
                  <a:defRPr/>
                </a:pPr>
                <a:endParaRPr lang="en-US"/>
              </a:p>
            </p:txBody>
          </p:sp>
          <p:sp>
            <p:nvSpPr>
              <p:cNvPr id="16" name="Oval 14"/>
              <p:cNvSpPr>
                <a:spLocks noChangeArrowheads="1"/>
              </p:cNvSpPr>
              <p:nvPr/>
            </p:nvSpPr>
            <p:spPr bwMode="auto">
              <a:xfrm>
                <a:off x="1063" y="404"/>
                <a:ext cx="47" cy="48"/>
              </a:xfrm>
              <a:prstGeom prst="ellipse">
                <a:avLst/>
              </a:prstGeom>
              <a:gradFill rotWithShape="0">
                <a:gsLst>
                  <a:gs pos="0">
                    <a:srgbClr val="FFFFCC"/>
                  </a:gs>
                  <a:gs pos="100000">
                    <a:schemeClr val="bg2"/>
                  </a:gs>
                </a:gsLst>
                <a:path path="shape">
                  <a:fillToRect l="50000" t="50000" r="50000" b="50000"/>
                </a:path>
              </a:gradFill>
              <a:ln w="9525">
                <a:noFill/>
                <a:round/>
                <a:headEnd/>
                <a:tailEnd/>
              </a:ln>
              <a:effectLst/>
            </p:spPr>
            <p:txBody>
              <a:bodyPr wrap="none" anchor="ctr"/>
              <a:lstStyle/>
              <a:p>
                <a:pPr>
                  <a:defRPr/>
                </a:pPr>
                <a:endParaRPr lang="en-US"/>
              </a:p>
            </p:txBody>
          </p:sp>
          <p:sp>
            <p:nvSpPr>
              <p:cNvPr id="17" name="Oval 15"/>
              <p:cNvSpPr>
                <a:spLocks noChangeArrowheads="1"/>
              </p:cNvSpPr>
              <p:nvPr/>
            </p:nvSpPr>
            <p:spPr bwMode="auto">
              <a:xfrm>
                <a:off x="1108" y="422"/>
                <a:ext cx="47" cy="48"/>
              </a:xfrm>
              <a:prstGeom prst="ellipse">
                <a:avLst/>
              </a:prstGeom>
              <a:gradFill rotWithShape="0">
                <a:gsLst>
                  <a:gs pos="0">
                    <a:srgbClr val="FFFFCC"/>
                  </a:gs>
                  <a:gs pos="100000">
                    <a:schemeClr val="bg2"/>
                  </a:gs>
                </a:gsLst>
                <a:path path="shape">
                  <a:fillToRect l="50000" t="50000" r="50000" b="50000"/>
                </a:path>
              </a:gradFill>
              <a:ln w="9525">
                <a:noFill/>
                <a:round/>
                <a:headEnd/>
                <a:tailEnd/>
              </a:ln>
              <a:effectLst/>
            </p:spPr>
            <p:txBody>
              <a:bodyPr wrap="none" anchor="ctr"/>
              <a:lstStyle/>
              <a:p>
                <a:pPr>
                  <a:defRPr/>
                </a:pPr>
                <a:endParaRPr lang="en-US"/>
              </a:p>
            </p:txBody>
          </p:sp>
          <p:sp>
            <p:nvSpPr>
              <p:cNvPr id="18" name="Oval 16"/>
              <p:cNvSpPr>
                <a:spLocks noChangeArrowheads="1"/>
              </p:cNvSpPr>
              <p:nvPr/>
            </p:nvSpPr>
            <p:spPr bwMode="auto">
              <a:xfrm>
                <a:off x="1168" y="416"/>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pPr>
                  <a:defRPr/>
                </a:pPr>
                <a:endParaRPr lang="en-US"/>
              </a:p>
            </p:txBody>
          </p:sp>
          <p:sp>
            <p:nvSpPr>
              <p:cNvPr id="19" name="Oval 17"/>
              <p:cNvSpPr>
                <a:spLocks noChangeArrowheads="1"/>
              </p:cNvSpPr>
              <p:nvPr/>
            </p:nvSpPr>
            <p:spPr bwMode="auto">
              <a:xfrm>
                <a:off x="1120" y="461"/>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pPr>
                  <a:defRPr/>
                </a:pPr>
                <a:endParaRPr lang="en-US"/>
              </a:p>
            </p:txBody>
          </p:sp>
          <p:sp>
            <p:nvSpPr>
              <p:cNvPr id="20" name="Oval 18"/>
              <p:cNvSpPr>
                <a:spLocks noChangeArrowheads="1"/>
              </p:cNvSpPr>
              <p:nvPr/>
            </p:nvSpPr>
            <p:spPr bwMode="auto">
              <a:xfrm>
                <a:off x="1063" y="452"/>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pPr>
                  <a:defRPr/>
                </a:pPr>
                <a:endParaRPr lang="en-US"/>
              </a:p>
            </p:txBody>
          </p:sp>
          <p:sp>
            <p:nvSpPr>
              <p:cNvPr id="21" name="Oval 19"/>
              <p:cNvSpPr>
                <a:spLocks noChangeArrowheads="1"/>
              </p:cNvSpPr>
              <p:nvPr/>
            </p:nvSpPr>
            <p:spPr bwMode="auto">
              <a:xfrm>
                <a:off x="1117" y="329"/>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pPr>
                  <a:defRPr/>
                </a:pPr>
                <a:endParaRPr lang="en-US"/>
              </a:p>
            </p:txBody>
          </p:sp>
        </p:grpSp>
      </p:grpSp>
      <p:sp>
        <p:nvSpPr>
          <p:cNvPr id="4116" name="Rectangle 20"/>
          <p:cNvSpPr>
            <a:spLocks noGrp="1" noChangeArrowheads="1"/>
          </p:cNvSpPr>
          <p:nvPr>
            <p:ph type="ctrTitle"/>
          </p:nvPr>
        </p:nvSpPr>
        <p:spPr>
          <a:xfrm>
            <a:off x="1828800" y="2133600"/>
            <a:ext cx="7315200" cy="1600200"/>
          </a:xfrm>
        </p:spPr>
        <p:txBody>
          <a:bodyPr/>
          <a:lstStyle>
            <a:lvl1pPr algn="l">
              <a:defRPr/>
            </a:lvl1pPr>
          </a:lstStyle>
          <a:p>
            <a:r>
              <a:rPr lang="en-US"/>
              <a:t>Click to edit Master title style</a:t>
            </a:r>
          </a:p>
        </p:txBody>
      </p:sp>
      <p:sp>
        <p:nvSpPr>
          <p:cNvPr id="4117" name="Rectangle 21"/>
          <p:cNvSpPr>
            <a:spLocks noGrp="1" noChangeArrowheads="1"/>
          </p:cNvSpPr>
          <p:nvPr>
            <p:ph type="subTitle" idx="1"/>
          </p:nvPr>
        </p:nvSpPr>
        <p:spPr>
          <a:xfrm>
            <a:off x="1371600" y="4267200"/>
            <a:ext cx="6400800" cy="1752600"/>
          </a:xfrm>
        </p:spPr>
        <p:txBody>
          <a:bodyPr/>
          <a:lstStyle>
            <a:lvl1pPr marL="0" indent="0">
              <a:buFontTx/>
              <a:buNone/>
              <a:defRPr/>
            </a:lvl1pPr>
          </a:lstStyle>
          <a:p>
            <a:r>
              <a:rPr lang="en-US"/>
              <a:t>Click to edit Master subtitle style</a:t>
            </a:r>
          </a:p>
        </p:txBody>
      </p:sp>
      <p:sp>
        <p:nvSpPr>
          <p:cNvPr id="22" name="Rectangle 22"/>
          <p:cNvSpPr>
            <a:spLocks noGrp="1" noChangeArrowheads="1"/>
          </p:cNvSpPr>
          <p:nvPr>
            <p:ph type="dt" sz="half" idx="10"/>
          </p:nvPr>
        </p:nvSpPr>
        <p:spPr>
          <a:xfrm>
            <a:off x="1371600" y="6248400"/>
            <a:ext cx="1905000" cy="457200"/>
          </a:xfrm>
        </p:spPr>
        <p:txBody>
          <a:bodyPr/>
          <a:lstStyle>
            <a:lvl1pPr>
              <a:defRPr smtClean="0"/>
            </a:lvl1pPr>
          </a:lstStyle>
          <a:p>
            <a:pPr>
              <a:defRPr/>
            </a:pPr>
            <a:endParaRPr lang="en-US"/>
          </a:p>
        </p:txBody>
      </p:sp>
      <p:sp>
        <p:nvSpPr>
          <p:cNvPr id="23" name="Rectangle 23"/>
          <p:cNvSpPr>
            <a:spLocks noGrp="1" noChangeArrowheads="1"/>
          </p:cNvSpPr>
          <p:nvPr>
            <p:ph type="ftr" sz="quarter" idx="11"/>
          </p:nvPr>
        </p:nvSpPr>
        <p:spPr>
          <a:xfrm>
            <a:off x="3733800" y="6248400"/>
            <a:ext cx="2895600" cy="457200"/>
          </a:xfrm>
        </p:spPr>
        <p:txBody>
          <a:bodyPr/>
          <a:lstStyle>
            <a:lvl1pPr>
              <a:defRPr smtClean="0"/>
            </a:lvl1pPr>
          </a:lstStyle>
          <a:p>
            <a:pPr>
              <a:defRPr/>
            </a:pPr>
            <a:endParaRPr lang="en-US"/>
          </a:p>
        </p:txBody>
      </p:sp>
      <p:sp>
        <p:nvSpPr>
          <p:cNvPr id="24" name="Rectangle 24"/>
          <p:cNvSpPr>
            <a:spLocks noGrp="1" noChangeArrowheads="1"/>
          </p:cNvSpPr>
          <p:nvPr>
            <p:ph type="sldNum" sz="quarter" idx="12"/>
          </p:nvPr>
        </p:nvSpPr>
        <p:spPr>
          <a:xfrm>
            <a:off x="7086600" y="6248400"/>
            <a:ext cx="1905000" cy="457200"/>
          </a:xfrm>
        </p:spPr>
        <p:txBody>
          <a:bodyPr/>
          <a:lstStyle>
            <a:lvl1pPr>
              <a:defRPr smtClean="0"/>
            </a:lvl1pPr>
          </a:lstStyle>
          <a:p>
            <a:pPr>
              <a:defRPr/>
            </a:pPr>
            <a:fld id="{AEE65E6F-B2E4-4560-97CA-77538402A0E4}" type="slidenum">
              <a:rPr lang="en-US"/>
              <a:pPr>
                <a:defRPr/>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righ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1"/>
          <p:cNvSpPr>
            <a:spLocks noGrp="1" noChangeArrowheads="1"/>
          </p:cNvSpPr>
          <p:nvPr>
            <p:ph type="dt" sz="half" idx="10"/>
          </p:nvPr>
        </p:nvSpPr>
        <p:spPr>
          <a:ln/>
        </p:spPr>
        <p:txBody>
          <a:bodyPr/>
          <a:lstStyle>
            <a:lvl1pPr>
              <a:defRPr/>
            </a:lvl1pPr>
          </a:lstStyle>
          <a:p>
            <a:pPr>
              <a:defRPr/>
            </a:pPr>
            <a:endParaRPr lang="en-US"/>
          </a:p>
        </p:txBody>
      </p:sp>
      <p:sp>
        <p:nvSpPr>
          <p:cNvPr id="5" name="Rectangle 22"/>
          <p:cNvSpPr>
            <a:spLocks noGrp="1" noChangeArrowheads="1"/>
          </p:cNvSpPr>
          <p:nvPr>
            <p:ph type="ftr" sz="quarter" idx="11"/>
          </p:nvPr>
        </p:nvSpPr>
        <p:spPr>
          <a:ln/>
        </p:spPr>
        <p:txBody>
          <a:bodyPr/>
          <a:lstStyle>
            <a:lvl1pPr>
              <a:defRPr/>
            </a:lvl1pPr>
          </a:lstStyle>
          <a:p>
            <a:pPr>
              <a:defRPr/>
            </a:pPr>
            <a:endParaRPr lang="en-US"/>
          </a:p>
        </p:txBody>
      </p:sp>
      <p:sp>
        <p:nvSpPr>
          <p:cNvPr id="6" name="Rectangle 23"/>
          <p:cNvSpPr>
            <a:spLocks noGrp="1" noChangeArrowheads="1"/>
          </p:cNvSpPr>
          <p:nvPr>
            <p:ph type="sldNum" sz="quarter" idx="12"/>
          </p:nvPr>
        </p:nvSpPr>
        <p:spPr>
          <a:ln/>
        </p:spPr>
        <p:txBody>
          <a:bodyPr/>
          <a:lstStyle>
            <a:lvl1pPr>
              <a:defRPr/>
            </a:lvl1pPr>
          </a:lstStyle>
          <a:p>
            <a:pPr>
              <a:defRPr/>
            </a:pPr>
            <a:fld id="{C7E3456E-2CAD-4C20-98EC-3BF8C37C442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67525" y="457200"/>
            <a:ext cx="2058988"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57200"/>
            <a:ext cx="6029325"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1"/>
          <p:cNvSpPr>
            <a:spLocks noGrp="1" noChangeArrowheads="1"/>
          </p:cNvSpPr>
          <p:nvPr>
            <p:ph type="dt" sz="half" idx="10"/>
          </p:nvPr>
        </p:nvSpPr>
        <p:spPr>
          <a:ln/>
        </p:spPr>
        <p:txBody>
          <a:bodyPr/>
          <a:lstStyle>
            <a:lvl1pPr>
              <a:defRPr/>
            </a:lvl1pPr>
          </a:lstStyle>
          <a:p>
            <a:pPr>
              <a:defRPr/>
            </a:pPr>
            <a:endParaRPr lang="en-US"/>
          </a:p>
        </p:txBody>
      </p:sp>
      <p:sp>
        <p:nvSpPr>
          <p:cNvPr id="5" name="Rectangle 22"/>
          <p:cNvSpPr>
            <a:spLocks noGrp="1" noChangeArrowheads="1"/>
          </p:cNvSpPr>
          <p:nvPr>
            <p:ph type="ftr" sz="quarter" idx="11"/>
          </p:nvPr>
        </p:nvSpPr>
        <p:spPr>
          <a:ln/>
        </p:spPr>
        <p:txBody>
          <a:bodyPr/>
          <a:lstStyle>
            <a:lvl1pPr>
              <a:defRPr/>
            </a:lvl1pPr>
          </a:lstStyle>
          <a:p>
            <a:pPr>
              <a:defRPr/>
            </a:pPr>
            <a:endParaRPr lang="en-US"/>
          </a:p>
        </p:txBody>
      </p:sp>
      <p:sp>
        <p:nvSpPr>
          <p:cNvPr id="6" name="Rectangle 23"/>
          <p:cNvSpPr>
            <a:spLocks noGrp="1" noChangeArrowheads="1"/>
          </p:cNvSpPr>
          <p:nvPr>
            <p:ph type="sldNum" sz="quarter" idx="12"/>
          </p:nvPr>
        </p:nvSpPr>
        <p:spPr>
          <a:ln/>
        </p:spPr>
        <p:txBody>
          <a:bodyPr/>
          <a:lstStyle>
            <a:lvl1pPr>
              <a:defRPr/>
            </a:lvl1pPr>
          </a:lstStyle>
          <a:p>
            <a:pPr>
              <a:defRPr/>
            </a:pPr>
            <a:fld id="{3567F23E-6095-4F71-9BDE-9FFE171FEF5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54113" y="4572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a:lstStyle/>
          <a:p>
            <a:pPr lvl="0"/>
            <a:endParaRPr lang="en-US" noProof="0" smtClean="0"/>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1"/>
          <p:cNvSpPr>
            <a:spLocks noGrp="1" noChangeArrowheads="1"/>
          </p:cNvSpPr>
          <p:nvPr>
            <p:ph type="dt" sz="half" idx="10"/>
          </p:nvPr>
        </p:nvSpPr>
        <p:spPr>
          <a:ln/>
        </p:spPr>
        <p:txBody>
          <a:bodyPr/>
          <a:lstStyle>
            <a:lvl1pPr>
              <a:defRPr/>
            </a:lvl1pPr>
          </a:lstStyle>
          <a:p>
            <a:pPr>
              <a:defRPr/>
            </a:pPr>
            <a:endParaRPr lang="en-US"/>
          </a:p>
        </p:txBody>
      </p:sp>
      <p:sp>
        <p:nvSpPr>
          <p:cNvPr id="6" name="Rectangle 22"/>
          <p:cNvSpPr>
            <a:spLocks noGrp="1" noChangeArrowheads="1"/>
          </p:cNvSpPr>
          <p:nvPr>
            <p:ph type="ftr" sz="quarter" idx="11"/>
          </p:nvPr>
        </p:nvSpPr>
        <p:spPr>
          <a:ln/>
        </p:spPr>
        <p:txBody>
          <a:bodyPr/>
          <a:lstStyle>
            <a:lvl1pPr>
              <a:defRPr/>
            </a:lvl1pPr>
          </a:lstStyle>
          <a:p>
            <a:pPr>
              <a:defRPr/>
            </a:pPr>
            <a:endParaRPr lang="en-US"/>
          </a:p>
        </p:txBody>
      </p:sp>
      <p:sp>
        <p:nvSpPr>
          <p:cNvPr id="7" name="Rectangle 23"/>
          <p:cNvSpPr>
            <a:spLocks noGrp="1" noChangeArrowheads="1"/>
          </p:cNvSpPr>
          <p:nvPr>
            <p:ph type="sldNum" sz="quarter" idx="12"/>
          </p:nvPr>
        </p:nvSpPr>
        <p:spPr>
          <a:ln/>
        </p:spPr>
        <p:txBody>
          <a:bodyPr/>
          <a:lstStyle>
            <a:lvl1pPr>
              <a:defRPr/>
            </a:lvl1pPr>
          </a:lstStyle>
          <a:p>
            <a:pPr>
              <a:defRPr/>
            </a:pPr>
            <a:fld id="{C5B894D2-5371-4F85-A610-7CE84012AC8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1"/>
          <p:cNvSpPr>
            <a:spLocks noGrp="1" noChangeArrowheads="1"/>
          </p:cNvSpPr>
          <p:nvPr>
            <p:ph type="dt" sz="half" idx="10"/>
          </p:nvPr>
        </p:nvSpPr>
        <p:spPr>
          <a:ln/>
        </p:spPr>
        <p:txBody>
          <a:bodyPr/>
          <a:lstStyle>
            <a:lvl1pPr>
              <a:defRPr/>
            </a:lvl1pPr>
          </a:lstStyle>
          <a:p>
            <a:pPr>
              <a:defRPr/>
            </a:pPr>
            <a:endParaRPr lang="en-US"/>
          </a:p>
        </p:txBody>
      </p:sp>
      <p:sp>
        <p:nvSpPr>
          <p:cNvPr id="5" name="Rectangle 22"/>
          <p:cNvSpPr>
            <a:spLocks noGrp="1" noChangeArrowheads="1"/>
          </p:cNvSpPr>
          <p:nvPr>
            <p:ph type="ftr" sz="quarter" idx="11"/>
          </p:nvPr>
        </p:nvSpPr>
        <p:spPr>
          <a:ln/>
        </p:spPr>
        <p:txBody>
          <a:bodyPr/>
          <a:lstStyle>
            <a:lvl1pPr>
              <a:defRPr/>
            </a:lvl1pPr>
          </a:lstStyle>
          <a:p>
            <a:pPr>
              <a:defRPr/>
            </a:pPr>
            <a:endParaRPr lang="en-US"/>
          </a:p>
        </p:txBody>
      </p:sp>
      <p:sp>
        <p:nvSpPr>
          <p:cNvPr id="6" name="Rectangle 23"/>
          <p:cNvSpPr>
            <a:spLocks noGrp="1" noChangeArrowheads="1"/>
          </p:cNvSpPr>
          <p:nvPr>
            <p:ph type="sldNum" sz="quarter" idx="12"/>
          </p:nvPr>
        </p:nvSpPr>
        <p:spPr>
          <a:ln/>
        </p:spPr>
        <p:txBody>
          <a:bodyPr/>
          <a:lstStyle>
            <a:lvl1pPr>
              <a:defRPr/>
            </a:lvl1pPr>
          </a:lstStyle>
          <a:p>
            <a:pPr>
              <a:defRPr/>
            </a:pPr>
            <a:fld id="{077F248C-B2E4-4DA3-8AF5-123643C4F13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1"/>
          <p:cNvSpPr>
            <a:spLocks noGrp="1" noChangeArrowheads="1"/>
          </p:cNvSpPr>
          <p:nvPr>
            <p:ph type="dt" sz="half" idx="10"/>
          </p:nvPr>
        </p:nvSpPr>
        <p:spPr>
          <a:ln/>
        </p:spPr>
        <p:txBody>
          <a:bodyPr/>
          <a:lstStyle>
            <a:lvl1pPr>
              <a:defRPr/>
            </a:lvl1pPr>
          </a:lstStyle>
          <a:p>
            <a:pPr>
              <a:defRPr/>
            </a:pPr>
            <a:endParaRPr lang="en-US"/>
          </a:p>
        </p:txBody>
      </p:sp>
      <p:sp>
        <p:nvSpPr>
          <p:cNvPr id="5" name="Rectangle 22"/>
          <p:cNvSpPr>
            <a:spLocks noGrp="1" noChangeArrowheads="1"/>
          </p:cNvSpPr>
          <p:nvPr>
            <p:ph type="ftr" sz="quarter" idx="11"/>
          </p:nvPr>
        </p:nvSpPr>
        <p:spPr>
          <a:ln/>
        </p:spPr>
        <p:txBody>
          <a:bodyPr/>
          <a:lstStyle>
            <a:lvl1pPr>
              <a:defRPr/>
            </a:lvl1pPr>
          </a:lstStyle>
          <a:p>
            <a:pPr>
              <a:defRPr/>
            </a:pPr>
            <a:endParaRPr lang="en-US"/>
          </a:p>
        </p:txBody>
      </p:sp>
      <p:sp>
        <p:nvSpPr>
          <p:cNvPr id="6" name="Rectangle 23"/>
          <p:cNvSpPr>
            <a:spLocks noGrp="1" noChangeArrowheads="1"/>
          </p:cNvSpPr>
          <p:nvPr>
            <p:ph type="sldNum" sz="quarter" idx="12"/>
          </p:nvPr>
        </p:nvSpPr>
        <p:spPr>
          <a:ln/>
        </p:spPr>
        <p:txBody>
          <a:bodyPr/>
          <a:lstStyle>
            <a:lvl1pPr>
              <a:defRPr/>
            </a:lvl1pPr>
          </a:lstStyle>
          <a:p>
            <a:pPr>
              <a:defRPr/>
            </a:pPr>
            <a:fld id="{29F9FF0F-1E01-4291-B712-7B6AB848D2D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1"/>
          <p:cNvSpPr>
            <a:spLocks noGrp="1" noChangeArrowheads="1"/>
          </p:cNvSpPr>
          <p:nvPr>
            <p:ph type="dt" sz="half" idx="10"/>
          </p:nvPr>
        </p:nvSpPr>
        <p:spPr>
          <a:ln/>
        </p:spPr>
        <p:txBody>
          <a:bodyPr/>
          <a:lstStyle>
            <a:lvl1pPr>
              <a:defRPr/>
            </a:lvl1pPr>
          </a:lstStyle>
          <a:p>
            <a:pPr>
              <a:defRPr/>
            </a:pPr>
            <a:endParaRPr lang="en-US"/>
          </a:p>
        </p:txBody>
      </p:sp>
      <p:sp>
        <p:nvSpPr>
          <p:cNvPr id="6" name="Rectangle 22"/>
          <p:cNvSpPr>
            <a:spLocks noGrp="1" noChangeArrowheads="1"/>
          </p:cNvSpPr>
          <p:nvPr>
            <p:ph type="ftr" sz="quarter" idx="11"/>
          </p:nvPr>
        </p:nvSpPr>
        <p:spPr>
          <a:ln/>
        </p:spPr>
        <p:txBody>
          <a:bodyPr/>
          <a:lstStyle>
            <a:lvl1pPr>
              <a:defRPr/>
            </a:lvl1pPr>
          </a:lstStyle>
          <a:p>
            <a:pPr>
              <a:defRPr/>
            </a:pPr>
            <a:endParaRPr lang="en-US"/>
          </a:p>
        </p:txBody>
      </p:sp>
      <p:sp>
        <p:nvSpPr>
          <p:cNvPr id="7" name="Rectangle 23"/>
          <p:cNvSpPr>
            <a:spLocks noGrp="1" noChangeArrowheads="1"/>
          </p:cNvSpPr>
          <p:nvPr>
            <p:ph type="sldNum" sz="quarter" idx="12"/>
          </p:nvPr>
        </p:nvSpPr>
        <p:spPr>
          <a:ln/>
        </p:spPr>
        <p:txBody>
          <a:bodyPr/>
          <a:lstStyle>
            <a:lvl1pPr>
              <a:defRPr/>
            </a:lvl1pPr>
          </a:lstStyle>
          <a:p>
            <a:pPr>
              <a:defRPr/>
            </a:pPr>
            <a:fld id="{48E12E9A-D6FF-4563-9908-28AAA04E381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1"/>
          <p:cNvSpPr>
            <a:spLocks noGrp="1" noChangeArrowheads="1"/>
          </p:cNvSpPr>
          <p:nvPr>
            <p:ph type="dt" sz="half" idx="10"/>
          </p:nvPr>
        </p:nvSpPr>
        <p:spPr>
          <a:ln/>
        </p:spPr>
        <p:txBody>
          <a:bodyPr/>
          <a:lstStyle>
            <a:lvl1pPr>
              <a:defRPr/>
            </a:lvl1pPr>
          </a:lstStyle>
          <a:p>
            <a:pPr>
              <a:defRPr/>
            </a:pPr>
            <a:endParaRPr lang="en-US"/>
          </a:p>
        </p:txBody>
      </p:sp>
      <p:sp>
        <p:nvSpPr>
          <p:cNvPr id="8" name="Rectangle 22"/>
          <p:cNvSpPr>
            <a:spLocks noGrp="1" noChangeArrowheads="1"/>
          </p:cNvSpPr>
          <p:nvPr>
            <p:ph type="ftr" sz="quarter" idx="11"/>
          </p:nvPr>
        </p:nvSpPr>
        <p:spPr>
          <a:ln/>
        </p:spPr>
        <p:txBody>
          <a:bodyPr/>
          <a:lstStyle>
            <a:lvl1pPr>
              <a:defRPr/>
            </a:lvl1pPr>
          </a:lstStyle>
          <a:p>
            <a:pPr>
              <a:defRPr/>
            </a:pPr>
            <a:endParaRPr lang="en-US"/>
          </a:p>
        </p:txBody>
      </p:sp>
      <p:sp>
        <p:nvSpPr>
          <p:cNvPr id="9" name="Rectangle 23"/>
          <p:cNvSpPr>
            <a:spLocks noGrp="1" noChangeArrowheads="1"/>
          </p:cNvSpPr>
          <p:nvPr>
            <p:ph type="sldNum" sz="quarter" idx="12"/>
          </p:nvPr>
        </p:nvSpPr>
        <p:spPr>
          <a:ln/>
        </p:spPr>
        <p:txBody>
          <a:bodyPr/>
          <a:lstStyle>
            <a:lvl1pPr>
              <a:defRPr/>
            </a:lvl1pPr>
          </a:lstStyle>
          <a:p>
            <a:pPr>
              <a:defRPr/>
            </a:pPr>
            <a:fld id="{E4DDE1B4-F4C8-48FC-992A-4342A68A60C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1"/>
          <p:cNvSpPr>
            <a:spLocks noGrp="1" noChangeArrowheads="1"/>
          </p:cNvSpPr>
          <p:nvPr>
            <p:ph type="dt" sz="half" idx="10"/>
          </p:nvPr>
        </p:nvSpPr>
        <p:spPr>
          <a:ln/>
        </p:spPr>
        <p:txBody>
          <a:bodyPr/>
          <a:lstStyle>
            <a:lvl1pPr>
              <a:defRPr/>
            </a:lvl1pPr>
          </a:lstStyle>
          <a:p>
            <a:pPr>
              <a:defRPr/>
            </a:pPr>
            <a:endParaRPr lang="en-US"/>
          </a:p>
        </p:txBody>
      </p:sp>
      <p:sp>
        <p:nvSpPr>
          <p:cNvPr id="4" name="Rectangle 22"/>
          <p:cNvSpPr>
            <a:spLocks noGrp="1" noChangeArrowheads="1"/>
          </p:cNvSpPr>
          <p:nvPr>
            <p:ph type="ftr" sz="quarter" idx="11"/>
          </p:nvPr>
        </p:nvSpPr>
        <p:spPr>
          <a:ln/>
        </p:spPr>
        <p:txBody>
          <a:bodyPr/>
          <a:lstStyle>
            <a:lvl1pPr>
              <a:defRPr/>
            </a:lvl1pPr>
          </a:lstStyle>
          <a:p>
            <a:pPr>
              <a:defRPr/>
            </a:pPr>
            <a:endParaRPr lang="en-US"/>
          </a:p>
        </p:txBody>
      </p:sp>
      <p:sp>
        <p:nvSpPr>
          <p:cNvPr id="5" name="Rectangle 23"/>
          <p:cNvSpPr>
            <a:spLocks noGrp="1" noChangeArrowheads="1"/>
          </p:cNvSpPr>
          <p:nvPr>
            <p:ph type="sldNum" sz="quarter" idx="12"/>
          </p:nvPr>
        </p:nvSpPr>
        <p:spPr>
          <a:ln/>
        </p:spPr>
        <p:txBody>
          <a:bodyPr/>
          <a:lstStyle>
            <a:lvl1pPr>
              <a:defRPr/>
            </a:lvl1pPr>
          </a:lstStyle>
          <a:p>
            <a:pPr>
              <a:defRPr/>
            </a:pPr>
            <a:fld id="{73BB5294-D793-4758-A18C-FEA3DBD609F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1"/>
          <p:cNvSpPr>
            <a:spLocks noGrp="1" noChangeArrowheads="1"/>
          </p:cNvSpPr>
          <p:nvPr>
            <p:ph type="dt" sz="half" idx="10"/>
          </p:nvPr>
        </p:nvSpPr>
        <p:spPr>
          <a:ln/>
        </p:spPr>
        <p:txBody>
          <a:bodyPr/>
          <a:lstStyle>
            <a:lvl1pPr>
              <a:defRPr/>
            </a:lvl1pPr>
          </a:lstStyle>
          <a:p>
            <a:pPr>
              <a:defRPr/>
            </a:pPr>
            <a:endParaRPr lang="en-US"/>
          </a:p>
        </p:txBody>
      </p:sp>
      <p:sp>
        <p:nvSpPr>
          <p:cNvPr id="3" name="Rectangle 22"/>
          <p:cNvSpPr>
            <a:spLocks noGrp="1" noChangeArrowheads="1"/>
          </p:cNvSpPr>
          <p:nvPr>
            <p:ph type="ftr" sz="quarter" idx="11"/>
          </p:nvPr>
        </p:nvSpPr>
        <p:spPr>
          <a:ln/>
        </p:spPr>
        <p:txBody>
          <a:bodyPr/>
          <a:lstStyle>
            <a:lvl1pPr>
              <a:defRPr/>
            </a:lvl1pPr>
          </a:lstStyle>
          <a:p>
            <a:pPr>
              <a:defRPr/>
            </a:pPr>
            <a:endParaRPr lang="en-US"/>
          </a:p>
        </p:txBody>
      </p:sp>
      <p:sp>
        <p:nvSpPr>
          <p:cNvPr id="4" name="Rectangle 23"/>
          <p:cNvSpPr>
            <a:spLocks noGrp="1" noChangeArrowheads="1"/>
          </p:cNvSpPr>
          <p:nvPr>
            <p:ph type="sldNum" sz="quarter" idx="12"/>
          </p:nvPr>
        </p:nvSpPr>
        <p:spPr>
          <a:ln/>
        </p:spPr>
        <p:txBody>
          <a:bodyPr/>
          <a:lstStyle>
            <a:lvl1pPr>
              <a:defRPr/>
            </a:lvl1pPr>
          </a:lstStyle>
          <a:p>
            <a:pPr>
              <a:defRPr/>
            </a:pPr>
            <a:fld id="{61F423A0-5A00-4C61-B895-318B5392A22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1"/>
          <p:cNvSpPr>
            <a:spLocks noGrp="1" noChangeArrowheads="1"/>
          </p:cNvSpPr>
          <p:nvPr>
            <p:ph type="dt" sz="half" idx="10"/>
          </p:nvPr>
        </p:nvSpPr>
        <p:spPr>
          <a:ln/>
        </p:spPr>
        <p:txBody>
          <a:bodyPr/>
          <a:lstStyle>
            <a:lvl1pPr>
              <a:defRPr/>
            </a:lvl1pPr>
          </a:lstStyle>
          <a:p>
            <a:pPr>
              <a:defRPr/>
            </a:pPr>
            <a:endParaRPr lang="en-US"/>
          </a:p>
        </p:txBody>
      </p:sp>
      <p:sp>
        <p:nvSpPr>
          <p:cNvPr id="6" name="Rectangle 22"/>
          <p:cNvSpPr>
            <a:spLocks noGrp="1" noChangeArrowheads="1"/>
          </p:cNvSpPr>
          <p:nvPr>
            <p:ph type="ftr" sz="quarter" idx="11"/>
          </p:nvPr>
        </p:nvSpPr>
        <p:spPr>
          <a:ln/>
        </p:spPr>
        <p:txBody>
          <a:bodyPr/>
          <a:lstStyle>
            <a:lvl1pPr>
              <a:defRPr/>
            </a:lvl1pPr>
          </a:lstStyle>
          <a:p>
            <a:pPr>
              <a:defRPr/>
            </a:pPr>
            <a:endParaRPr lang="en-US"/>
          </a:p>
        </p:txBody>
      </p:sp>
      <p:sp>
        <p:nvSpPr>
          <p:cNvPr id="7" name="Rectangle 23"/>
          <p:cNvSpPr>
            <a:spLocks noGrp="1" noChangeArrowheads="1"/>
          </p:cNvSpPr>
          <p:nvPr>
            <p:ph type="sldNum" sz="quarter" idx="12"/>
          </p:nvPr>
        </p:nvSpPr>
        <p:spPr>
          <a:ln/>
        </p:spPr>
        <p:txBody>
          <a:bodyPr/>
          <a:lstStyle>
            <a:lvl1pPr>
              <a:defRPr/>
            </a:lvl1pPr>
          </a:lstStyle>
          <a:p>
            <a:pPr>
              <a:defRPr/>
            </a:pPr>
            <a:fld id="{7435EBB3-AE58-4D40-9AD5-7977AF9FEC0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1"/>
          <p:cNvSpPr>
            <a:spLocks noGrp="1" noChangeArrowheads="1"/>
          </p:cNvSpPr>
          <p:nvPr>
            <p:ph type="dt" sz="half" idx="10"/>
          </p:nvPr>
        </p:nvSpPr>
        <p:spPr>
          <a:ln/>
        </p:spPr>
        <p:txBody>
          <a:bodyPr/>
          <a:lstStyle>
            <a:lvl1pPr>
              <a:defRPr/>
            </a:lvl1pPr>
          </a:lstStyle>
          <a:p>
            <a:pPr>
              <a:defRPr/>
            </a:pPr>
            <a:endParaRPr lang="en-US"/>
          </a:p>
        </p:txBody>
      </p:sp>
      <p:sp>
        <p:nvSpPr>
          <p:cNvPr id="6" name="Rectangle 22"/>
          <p:cNvSpPr>
            <a:spLocks noGrp="1" noChangeArrowheads="1"/>
          </p:cNvSpPr>
          <p:nvPr>
            <p:ph type="ftr" sz="quarter" idx="11"/>
          </p:nvPr>
        </p:nvSpPr>
        <p:spPr>
          <a:ln/>
        </p:spPr>
        <p:txBody>
          <a:bodyPr/>
          <a:lstStyle>
            <a:lvl1pPr>
              <a:defRPr/>
            </a:lvl1pPr>
          </a:lstStyle>
          <a:p>
            <a:pPr>
              <a:defRPr/>
            </a:pPr>
            <a:endParaRPr lang="en-US"/>
          </a:p>
        </p:txBody>
      </p:sp>
      <p:sp>
        <p:nvSpPr>
          <p:cNvPr id="7" name="Rectangle 23"/>
          <p:cNvSpPr>
            <a:spLocks noGrp="1" noChangeArrowheads="1"/>
          </p:cNvSpPr>
          <p:nvPr>
            <p:ph type="sldNum" sz="quarter" idx="12"/>
          </p:nvPr>
        </p:nvSpPr>
        <p:spPr>
          <a:ln/>
        </p:spPr>
        <p:txBody>
          <a:bodyPr/>
          <a:lstStyle>
            <a:lvl1pPr>
              <a:defRPr/>
            </a:lvl1pPr>
          </a:lstStyle>
          <a:p>
            <a:pPr>
              <a:defRPr/>
            </a:pPr>
            <a:fld id="{B7D8E455-9CA2-4CD9-B4F5-B914319BC26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23813" y="-141288"/>
            <a:ext cx="9167813" cy="6999288"/>
            <a:chOff x="-15" y="-89"/>
            <a:chExt cx="5775" cy="4409"/>
          </a:xfrm>
        </p:grpSpPr>
        <p:sp>
          <p:nvSpPr>
            <p:cNvPr id="3075" name="Rectangle 3"/>
            <p:cNvSpPr>
              <a:spLocks noChangeArrowheads="1"/>
            </p:cNvSpPr>
            <p:nvPr userDrawn="1"/>
          </p:nvSpPr>
          <p:spPr bwMode="ltGray">
            <a:xfrm>
              <a:off x="0" y="301"/>
              <a:ext cx="5760" cy="727"/>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3076" name="Rectangle 4" descr="Cacback"/>
            <p:cNvSpPr>
              <a:spLocks noChangeArrowheads="1"/>
            </p:cNvSpPr>
            <p:nvPr userDrawn="1"/>
          </p:nvSpPr>
          <p:spPr bwMode="ltGray">
            <a:xfrm>
              <a:off x="0" y="0"/>
              <a:ext cx="1119" cy="4320"/>
            </a:xfrm>
            <a:prstGeom prst="rect">
              <a:avLst/>
            </a:prstGeom>
            <a:blipFill dpi="0" rotWithShape="0">
              <a:blip r:embed="rId14" cstate="print"/>
              <a:srcRect/>
              <a:tile tx="0" ty="0" sx="100000" sy="100000" flip="none" algn="tl"/>
            </a:blipFill>
            <a:ln w="9525">
              <a:noFill/>
              <a:miter lim="800000"/>
              <a:headEnd/>
              <a:tailEnd/>
            </a:ln>
            <a:effectLst/>
          </p:spPr>
          <p:txBody>
            <a:bodyPr wrap="none" anchor="ctr"/>
            <a:lstStyle/>
            <a:p>
              <a:pPr>
                <a:defRPr/>
              </a:pPr>
              <a:endParaRPr lang="en-US"/>
            </a:p>
          </p:txBody>
        </p:sp>
        <p:grpSp>
          <p:nvGrpSpPr>
            <p:cNvPr id="1034" name="Group 5"/>
            <p:cNvGrpSpPr>
              <a:grpSpLocks/>
            </p:cNvGrpSpPr>
            <p:nvPr userDrawn="1"/>
          </p:nvGrpSpPr>
          <p:grpSpPr bwMode="auto">
            <a:xfrm>
              <a:off x="-15" y="-89"/>
              <a:ext cx="5295" cy="785"/>
              <a:chOff x="20" y="-89"/>
              <a:chExt cx="5295" cy="785"/>
            </a:xfrm>
          </p:grpSpPr>
          <p:sp>
            <p:nvSpPr>
              <p:cNvPr id="3078" name="Freeform 6"/>
              <p:cNvSpPr>
                <a:spLocks/>
              </p:cNvSpPr>
              <p:nvPr userDrawn="1"/>
            </p:nvSpPr>
            <p:spPr bwMode="auto">
              <a:xfrm rot="-507431">
                <a:off x="20" y="524"/>
                <a:ext cx="1059" cy="172"/>
              </a:xfrm>
              <a:custGeom>
                <a:avLst/>
                <a:gdLst/>
                <a:ahLst/>
                <a:cxnLst>
                  <a:cxn ang="0">
                    <a:pos x="1059" y="0"/>
                  </a:cxn>
                  <a:cxn ang="0">
                    <a:pos x="147" y="144"/>
                  </a:cxn>
                  <a:cxn ang="0">
                    <a:pos x="177" y="171"/>
                  </a:cxn>
                  <a:cxn ang="0">
                    <a:pos x="1059" y="24"/>
                  </a:cxn>
                  <a:cxn ang="0">
                    <a:pos x="1059" y="0"/>
                  </a:cxn>
                </a:cxnLst>
                <a:rect l="0" t="0" r="r" b="b"/>
                <a:pathLst>
                  <a:path w="1059" h="172">
                    <a:moveTo>
                      <a:pt x="1059" y="0"/>
                    </a:moveTo>
                    <a:cubicBezTo>
                      <a:pt x="543" y="45"/>
                      <a:pt x="291" y="112"/>
                      <a:pt x="147" y="144"/>
                    </a:cubicBezTo>
                    <a:cubicBezTo>
                      <a:pt x="0" y="172"/>
                      <a:pt x="153" y="147"/>
                      <a:pt x="177" y="171"/>
                    </a:cubicBezTo>
                    <a:cubicBezTo>
                      <a:pt x="329" y="151"/>
                      <a:pt x="339" y="99"/>
                      <a:pt x="1059" y="24"/>
                    </a:cubicBezTo>
                    <a:cubicBezTo>
                      <a:pt x="1059" y="24"/>
                      <a:pt x="1059" y="0"/>
                      <a:pt x="1059" y="0"/>
                    </a:cubicBezTo>
                    <a:close/>
                  </a:path>
                </a:pathLst>
              </a:custGeom>
              <a:gradFill rotWithShape="0">
                <a:gsLst>
                  <a:gs pos="0">
                    <a:schemeClr val="accent1"/>
                  </a:gs>
                  <a:gs pos="100000">
                    <a:schemeClr val="bg2"/>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3079" name="Freeform 7"/>
              <p:cNvSpPr>
                <a:spLocks/>
              </p:cNvSpPr>
              <p:nvPr userDrawn="1"/>
            </p:nvSpPr>
            <p:spPr bwMode="auto">
              <a:xfrm rot="-507431">
                <a:off x="1193" y="-89"/>
                <a:ext cx="4122" cy="630"/>
              </a:xfrm>
              <a:custGeom>
                <a:avLst/>
                <a:gdLst/>
                <a:ahLst/>
                <a:cxnLst>
                  <a:cxn ang="0">
                    <a:pos x="0" y="204"/>
                  </a:cxn>
                  <a:cxn ang="0">
                    <a:pos x="3544" y="348"/>
                  </a:cxn>
                  <a:cxn ang="0">
                    <a:pos x="3680" y="630"/>
                  </a:cxn>
                  <a:cxn ang="0">
                    <a:pos x="3616" y="624"/>
                  </a:cxn>
                  <a:cxn ang="0">
                    <a:pos x="3534" y="368"/>
                  </a:cxn>
                  <a:cxn ang="0">
                    <a:pos x="17" y="231"/>
                  </a:cxn>
                  <a:cxn ang="0">
                    <a:pos x="0" y="204"/>
                  </a:cxn>
                </a:cxnLst>
                <a:rect l="0" t="0" r="r" b="b"/>
                <a:pathLst>
                  <a:path w="4122" h="630">
                    <a:moveTo>
                      <a:pt x="0" y="204"/>
                    </a:moveTo>
                    <a:cubicBezTo>
                      <a:pt x="255" y="198"/>
                      <a:pt x="1686" y="0"/>
                      <a:pt x="3544" y="348"/>
                    </a:cubicBezTo>
                    <a:cubicBezTo>
                      <a:pt x="4122" y="464"/>
                      <a:pt x="3754" y="614"/>
                      <a:pt x="3680" y="630"/>
                    </a:cubicBezTo>
                    <a:cubicBezTo>
                      <a:pt x="3680" y="630"/>
                      <a:pt x="3642" y="626"/>
                      <a:pt x="3616" y="624"/>
                    </a:cubicBezTo>
                    <a:cubicBezTo>
                      <a:pt x="3678" y="612"/>
                      <a:pt x="4118" y="488"/>
                      <a:pt x="3534" y="368"/>
                    </a:cubicBezTo>
                    <a:cubicBezTo>
                      <a:pt x="2029" y="98"/>
                      <a:pt x="696" y="156"/>
                      <a:pt x="17" y="231"/>
                    </a:cubicBezTo>
                    <a:cubicBezTo>
                      <a:pt x="17" y="231"/>
                      <a:pt x="0" y="204"/>
                      <a:pt x="0" y="204"/>
                    </a:cubicBezTo>
                    <a:close/>
                  </a:path>
                </a:pathLst>
              </a:custGeom>
              <a:solidFill>
                <a:schemeClr val="bg2"/>
              </a:solidFill>
              <a:ln w="9525">
                <a:noFill/>
                <a:round/>
                <a:headEnd/>
                <a:tailEnd/>
              </a:ln>
              <a:effectLst/>
            </p:spPr>
            <p:txBody>
              <a:bodyPr wrap="none" anchor="ctr"/>
              <a:lstStyle/>
              <a:p>
                <a:pPr>
                  <a:defRPr/>
                </a:pPr>
                <a:endParaRPr lang="en-US"/>
              </a:p>
            </p:txBody>
          </p:sp>
          <p:grpSp>
            <p:nvGrpSpPr>
              <p:cNvPr id="1038" name="Group 8"/>
              <p:cNvGrpSpPr>
                <a:grpSpLocks/>
              </p:cNvGrpSpPr>
              <p:nvPr userDrawn="1"/>
            </p:nvGrpSpPr>
            <p:grpSpPr bwMode="auto">
              <a:xfrm>
                <a:off x="1033" y="326"/>
                <a:ext cx="192" cy="192"/>
                <a:chOff x="1033" y="326"/>
                <a:chExt cx="192" cy="192"/>
              </a:xfrm>
            </p:grpSpPr>
            <p:sp>
              <p:nvSpPr>
                <p:cNvPr id="3081" name="Oval 9"/>
                <p:cNvSpPr>
                  <a:spLocks noChangeArrowheads="1"/>
                </p:cNvSpPr>
                <p:nvPr/>
              </p:nvSpPr>
              <p:spPr bwMode="auto">
                <a:xfrm>
                  <a:off x="1033" y="326"/>
                  <a:ext cx="192" cy="192"/>
                </a:xfrm>
                <a:prstGeom prst="ellipse">
                  <a:avLst/>
                </a:prstGeom>
                <a:gradFill rotWithShape="0">
                  <a:gsLst>
                    <a:gs pos="0">
                      <a:schemeClr val="bg2"/>
                    </a:gs>
                    <a:gs pos="100000">
                      <a:srgbClr val="000000"/>
                    </a:gs>
                  </a:gsLst>
                  <a:path path="shape">
                    <a:fillToRect l="50000" t="50000" r="50000" b="50000"/>
                  </a:path>
                </a:gradFill>
                <a:ln w="9525">
                  <a:noFill/>
                  <a:round/>
                  <a:headEnd/>
                  <a:tailEnd/>
                </a:ln>
                <a:effectLst/>
              </p:spPr>
              <p:txBody>
                <a:bodyPr wrap="none" anchor="ctr"/>
                <a:lstStyle/>
                <a:p>
                  <a:pPr>
                    <a:defRPr/>
                  </a:pPr>
                  <a:endParaRPr lang="en-US"/>
                </a:p>
              </p:txBody>
            </p:sp>
            <p:sp>
              <p:nvSpPr>
                <p:cNvPr id="3082" name="Oval 10"/>
                <p:cNvSpPr>
                  <a:spLocks noChangeArrowheads="1"/>
                </p:cNvSpPr>
                <p:nvPr/>
              </p:nvSpPr>
              <p:spPr bwMode="auto">
                <a:xfrm>
                  <a:off x="1129" y="377"/>
                  <a:ext cx="47" cy="48"/>
                </a:xfrm>
                <a:prstGeom prst="ellipse">
                  <a:avLst/>
                </a:prstGeom>
                <a:gradFill rotWithShape="0">
                  <a:gsLst>
                    <a:gs pos="0">
                      <a:srgbClr val="FFFFCC"/>
                    </a:gs>
                    <a:gs pos="100000">
                      <a:schemeClr val="bg2"/>
                    </a:gs>
                  </a:gsLst>
                  <a:path path="shape">
                    <a:fillToRect l="50000" t="50000" r="50000" b="50000"/>
                  </a:path>
                </a:gradFill>
                <a:ln w="9525">
                  <a:noFill/>
                  <a:round/>
                  <a:headEnd/>
                  <a:tailEnd/>
                </a:ln>
                <a:effectLst/>
              </p:spPr>
              <p:txBody>
                <a:bodyPr wrap="none" anchor="ctr"/>
                <a:lstStyle/>
                <a:p>
                  <a:pPr>
                    <a:defRPr/>
                  </a:pPr>
                  <a:endParaRPr lang="en-US"/>
                </a:p>
              </p:txBody>
            </p:sp>
            <p:sp>
              <p:nvSpPr>
                <p:cNvPr id="3083" name="Oval 11"/>
                <p:cNvSpPr>
                  <a:spLocks noChangeArrowheads="1"/>
                </p:cNvSpPr>
                <p:nvPr/>
              </p:nvSpPr>
              <p:spPr bwMode="auto">
                <a:xfrm>
                  <a:off x="1063" y="350"/>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pPr>
                    <a:defRPr/>
                  </a:pPr>
                  <a:endParaRPr lang="en-US"/>
                </a:p>
              </p:txBody>
            </p:sp>
            <p:sp>
              <p:nvSpPr>
                <p:cNvPr id="3084" name="Oval 12"/>
                <p:cNvSpPr>
                  <a:spLocks noChangeArrowheads="1"/>
                </p:cNvSpPr>
                <p:nvPr/>
              </p:nvSpPr>
              <p:spPr bwMode="auto">
                <a:xfrm>
                  <a:off x="1063" y="404"/>
                  <a:ext cx="47" cy="48"/>
                </a:xfrm>
                <a:prstGeom prst="ellipse">
                  <a:avLst/>
                </a:prstGeom>
                <a:gradFill rotWithShape="0">
                  <a:gsLst>
                    <a:gs pos="0">
                      <a:srgbClr val="FFFFCC"/>
                    </a:gs>
                    <a:gs pos="100000">
                      <a:schemeClr val="bg2"/>
                    </a:gs>
                  </a:gsLst>
                  <a:path path="shape">
                    <a:fillToRect l="50000" t="50000" r="50000" b="50000"/>
                  </a:path>
                </a:gradFill>
                <a:ln w="9525">
                  <a:noFill/>
                  <a:round/>
                  <a:headEnd/>
                  <a:tailEnd/>
                </a:ln>
                <a:effectLst/>
              </p:spPr>
              <p:txBody>
                <a:bodyPr wrap="none" anchor="ctr"/>
                <a:lstStyle/>
                <a:p>
                  <a:pPr>
                    <a:defRPr/>
                  </a:pPr>
                  <a:endParaRPr lang="en-US"/>
                </a:p>
              </p:txBody>
            </p:sp>
            <p:sp>
              <p:nvSpPr>
                <p:cNvPr id="3085" name="Oval 13"/>
                <p:cNvSpPr>
                  <a:spLocks noChangeArrowheads="1"/>
                </p:cNvSpPr>
                <p:nvPr/>
              </p:nvSpPr>
              <p:spPr bwMode="auto">
                <a:xfrm>
                  <a:off x="1108" y="422"/>
                  <a:ext cx="47" cy="48"/>
                </a:xfrm>
                <a:prstGeom prst="ellipse">
                  <a:avLst/>
                </a:prstGeom>
                <a:gradFill rotWithShape="0">
                  <a:gsLst>
                    <a:gs pos="0">
                      <a:srgbClr val="FFFFCC"/>
                    </a:gs>
                    <a:gs pos="100000">
                      <a:schemeClr val="bg2"/>
                    </a:gs>
                  </a:gsLst>
                  <a:path path="shape">
                    <a:fillToRect l="50000" t="50000" r="50000" b="50000"/>
                  </a:path>
                </a:gradFill>
                <a:ln w="9525">
                  <a:noFill/>
                  <a:round/>
                  <a:headEnd/>
                  <a:tailEnd/>
                </a:ln>
                <a:effectLst/>
              </p:spPr>
              <p:txBody>
                <a:bodyPr wrap="none" anchor="ctr"/>
                <a:lstStyle/>
                <a:p>
                  <a:pPr>
                    <a:defRPr/>
                  </a:pPr>
                  <a:endParaRPr lang="en-US"/>
                </a:p>
              </p:txBody>
            </p:sp>
            <p:sp>
              <p:nvSpPr>
                <p:cNvPr id="3086" name="Oval 14"/>
                <p:cNvSpPr>
                  <a:spLocks noChangeArrowheads="1"/>
                </p:cNvSpPr>
                <p:nvPr/>
              </p:nvSpPr>
              <p:spPr bwMode="auto">
                <a:xfrm>
                  <a:off x="1168" y="416"/>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pPr>
                    <a:defRPr/>
                  </a:pPr>
                  <a:endParaRPr lang="en-US"/>
                </a:p>
              </p:txBody>
            </p:sp>
            <p:sp>
              <p:nvSpPr>
                <p:cNvPr id="3087" name="Oval 15"/>
                <p:cNvSpPr>
                  <a:spLocks noChangeArrowheads="1"/>
                </p:cNvSpPr>
                <p:nvPr/>
              </p:nvSpPr>
              <p:spPr bwMode="auto">
                <a:xfrm>
                  <a:off x="1120" y="461"/>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pPr>
                    <a:defRPr/>
                  </a:pPr>
                  <a:endParaRPr lang="en-US"/>
                </a:p>
              </p:txBody>
            </p:sp>
            <p:sp>
              <p:nvSpPr>
                <p:cNvPr id="3088" name="Oval 16"/>
                <p:cNvSpPr>
                  <a:spLocks noChangeArrowheads="1"/>
                </p:cNvSpPr>
                <p:nvPr/>
              </p:nvSpPr>
              <p:spPr bwMode="auto">
                <a:xfrm>
                  <a:off x="1063" y="452"/>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pPr>
                    <a:defRPr/>
                  </a:pPr>
                  <a:endParaRPr lang="en-US"/>
                </a:p>
              </p:txBody>
            </p:sp>
            <p:sp>
              <p:nvSpPr>
                <p:cNvPr id="3089" name="Oval 17"/>
                <p:cNvSpPr>
                  <a:spLocks noChangeArrowheads="1"/>
                </p:cNvSpPr>
                <p:nvPr/>
              </p:nvSpPr>
              <p:spPr bwMode="auto">
                <a:xfrm>
                  <a:off x="1117" y="329"/>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pPr>
                    <a:defRPr/>
                  </a:pPr>
                  <a:endParaRPr lang="en-US"/>
                </a:p>
              </p:txBody>
            </p:sp>
          </p:grpSp>
        </p:grpSp>
        <p:sp>
          <p:nvSpPr>
            <p:cNvPr id="3090" name="Rectangle 18"/>
            <p:cNvSpPr>
              <a:spLocks noChangeArrowheads="1"/>
            </p:cNvSpPr>
            <p:nvPr userDrawn="1"/>
          </p:nvSpPr>
          <p:spPr bwMode="white">
            <a:xfrm>
              <a:off x="426" y="1185"/>
              <a:ext cx="701" cy="3135"/>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grpSp>
      <p:sp>
        <p:nvSpPr>
          <p:cNvPr id="1027" name="Rectangle 19"/>
          <p:cNvSpPr>
            <a:spLocks noGrp="1" noChangeArrowheads="1"/>
          </p:cNvSpPr>
          <p:nvPr>
            <p:ph type="title"/>
          </p:nvPr>
        </p:nvSpPr>
        <p:spPr bwMode="auto">
          <a:xfrm>
            <a:off x="1154113" y="457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20"/>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93" name="Rectangle 21"/>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mn-lt"/>
              </a:defRPr>
            </a:lvl1pPr>
          </a:lstStyle>
          <a:p>
            <a:pPr>
              <a:defRPr/>
            </a:pPr>
            <a:endParaRPr lang="en-US"/>
          </a:p>
        </p:txBody>
      </p:sp>
      <p:sp>
        <p:nvSpPr>
          <p:cNvPr id="3094" name="Rectangle 2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mn-lt"/>
              </a:defRPr>
            </a:lvl1pPr>
          </a:lstStyle>
          <a:p>
            <a:pPr>
              <a:defRPr/>
            </a:pPr>
            <a:endParaRPr lang="en-US"/>
          </a:p>
        </p:txBody>
      </p:sp>
      <p:sp>
        <p:nvSpPr>
          <p:cNvPr id="3095" name="Rectangle 23"/>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mn-lt"/>
              </a:defRPr>
            </a:lvl1pPr>
          </a:lstStyle>
          <a:p>
            <a:pPr>
              <a:defRPr/>
            </a:pPr>
            <a:fld id="{8B76DD4D-E246-4F95-BBAE-65A41A573F2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Narrow" pitchFamily="34" charset="0"/>
        </a:defRPr>
      </a:lvl2pPr>
      <a:lvl3pPr algn="ctr" rtl="0" eaLnBrk="0" fontAlgn="base" hangingPunct="0">
        <a:spcBef>
          <a:spcPct val="0"/>
        </a:spcBef>
        <a:spcAft>
          <a:spcPct val="0"/>
        </a:spcAft>
        <a:defRPr sz="4400">
          <a:solidFill>
            <a:schemeClr val="tx2"/>
          </a:solidFill>
          <a:latin typeface="Arial Narrow" pitchFamily="34" charset="0"/>
        </a:defRPr>
      </a:lvl3pPr>
      <a:lvl4pPr algn="ctr" rtl="0" eaLnBrk="0" fontAlgn="base" hangingPunct="0">
        <a:spcBef>
          <a:spcPct val="0"/>
        </a:spcBef>
        <a:spcAft>
          <a:spcPct val="0"/>
        </a:spcAft>
        <a:defRPr sz="4400">
          <a:solidFill>
            <a:schemeClr val="tx2"/>
          </a:solidFill>
          <a:latin typeface="Arial Narrow" pitchFamily="34" charset="0"/>
        </a:defRPr>
      </a:lvl4pPr>
      <a:lvl5pPr algn="ctr" rtl="0" eaLnBrk="0" fontAlgn="base" hangingPunct="0">
        <a:spcBef>
          <a:spcPct val="0"/>
        </a:spcBef>
        <a:spcAft>
          <a:spcPct val="0"/>
        </a:spcAft>
        <a:defRPr sz="4400">
          <a:solidFill>
            <a:schemeClr val="tx2"/>
          </a:solidFill>
          <a:latin typeface="Arial Narrow" pitchFamily="34" charset="0"/>
        </a:defRPr>
      </a:lvl5pPr>
      <a:lvl6pPr marL="457200" algn="ctr" rtl="0" fontAlgn="base">
        <a:spcBef>
          <a:spcPct val="0"/>
        </a:spcBef>
        <a:spcAft>
          <a:spcPct val="0"/>
        </a:spcAft>
        <a:defRPr sz="4400">
          <a:solidFill>
            <a:schemeClr val="tx2"/>
          </a:solidFill>
          <a:latin typeface="Arial Narrow" pitchFamily="34" charset="0"/>
        </a:defRPr>
      </a:lvl6pPr>
      <a:lvl7pPr marL="914400" algn="ctr" rtl="0" fontAlgn="base">
        <a:spcBef>
          <a:spcPct val="0"/>
        </a:spcBef>
        <a:spcAft>
          <a:spcPct val="0"/>
        </a:spcAft>
        <a:defRPr sz="4400">
          <a:solidFill>
            <a:schemeClr val="tx2"/>
          </a:solidFill>
          <a:latin typeface="Arial Narrow" pitchFamily="34" charset="0"/>
        </a:defRPr>
      </a:lvl7pPr>
      <a:lvl8pPr marL="1371600" algn="ctr" rtl="0" fontAlgn="base">
        <a:spcBef>
          <a:spcPct val="0"/>
        </a:spcBef>
        <a:spcAft>
          <a:spcPct val="0"/>
        </a:spcAft>
        <a:defRPr sz="4400">
          <a:solidFill>
            <a:schemeClr val="tx2"/>
          </a:solidFill>
          <a:latin typeface="Arial Narrow" pitchFamily="34" charset="0"/>
        </a:defRPr>
      </a:lvl8pPr>
      <a:lvl9pPr marL="1828800" algn="ctr" rtl="0" fontAlgn="base">
        <a:spcBef>
          <a:spcPct val="0"/>
        </a:spcBef>
        <a:spcAft>
          <a:spcPct val="0"/>
        </a:spcAft>
        <a:defRPr sz="4400">
          <a:solidFill>
            <a:schemeClr val="tx2"/>
          </a:solidFill>
          <a:latin typeface="Arial Narrow" pitchFamily="34" charset="0"/>
        </a:defRPr>
      </a:lvl9pPr>
    </p:titleStyle>
    <p:bodyStyle>
      <a:lvl1pPr marL="342900" indent="-342900" algn="l" rtl="0" eaLnBrk="0" fontAlgn="base" hangingPunct="0">
        <a:spcBef>
          <a:spcPct val="20000"/>
        </a:spcBef>
        <a:spcAft>
          <a:spcPct val="0"/>
        </a:spcAft>
        <a:buBlip>
          <a:blip r:embed="rId15"/>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2.wav"/><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defRPr/>
            </a:pPr>
            <a:r>
              <a:rPr lang="en-US" smtClean="0">
                <a:effectLst>
                  <a:outerShdw blurRad="38100" dist="38100" dir="2700000" algn="tl">
                    <a:srgbClr val="C0C0C0"/>
                  </a:outerShdw>
                </a:effectLst>
              </a:rPr>
              <a:t>-go Verbs</a:t>
            </a:r>
          </a:p>
        </p:txBody>
      </p:sp>
      <p:sp>
        <p:nvSpPr>
          <p:cNvPr id="2052" name="Rectangle 4"/>
          <p:cNvSpPr>
            <a:spLocks noGrp="1" noChangeArrowheads="1"/>
          </p:cNvSpPr>
          <p:nvPr>
            <p:ph type="body" sz="half" idx="2"/>
          </p:nvPr>
        </p:nvSpPr>
        <p:spPr>
          <a:xfrm>
            <a:off x="3657600" y="1981200"/>
            <a:ext cx="4800600" cy="4724400"/>
          </a:xfrm>
        </p:spPr>
        <p:txBody>
          <a:bodyPr/>
          <a:lstStyle/>
          <a:p>
            <a:pPr eaLnBrk="1" hangingPunct="1">
              <a:lnSpc>
                <a:spcPct val="90000"/>
              </a:lnSpc>
            </a:pPr>
            <a:r>
              <a:rPr lang="en-US" sz="2400" dirty="0" smtClean="0"/>
              <a:t>There is a small but very important group of verbs that we call the “-go” verbs.  These verbs are:</a:t>
            </a:r>
          </a:p>
          <a:p>
            <a:pPr eaLnBrk="1" hangingPunct="1">
              <a:lnSpc>
                <a:spcPct val="90000"/>
              </a:lnSpc>
            </a:pPr>
            <a:r>
              <a:rPr lang="en-US" sz="2400" b="1" dirty="0" err="1" smtClean="0"/>
              <a:t>Decir</a:t>
            </a:r>
            <a:r>
              <a:rPr lang="en-US" sz="2400" b="1" dirty="0" smtClean="0"/>
              <a:t>:</a:t>
            </a:r>
            <a:r>
              <a:rPr lang="en-US" sz="2400" dirty="0" smtClean="0"/>
              <a:t> to say/tell</a:t>
            </a:r>
          </a:p>
          <a:p>
            <a:pPr eaLnBrk="1" hangingPunct="1">
              <a:lnSpc>
                <a:spcPct val="90000"/>
              </a:lnSpc>
            </a:pPr>
            <a:r>
              <a:rPr lang="en-US" sz="2400" b="1" dirty="0" err="1" smtClean="0"/>
              <a:t>Hacer</a:t>
            </a:r>
            <a:r>
              <a:rPr lang="en-US" sz="2400" b="1" dirty="0" smtClean="0"/>
              <a:t>:</a:t>
            </a:r>
            <a:r>
              <a:rPr lang="en-US" sz="2400" dirty="0" smtClean="0"/>
              <a:t> to make/do</a:t>
            </a:r>
          </a:p>
          <a:p>
            <a:pPr eaLnBrk="1" hangingPunct="1">
              <a:lnSpc>
                <a:spcPct val="90000"/>
              </a:lnSpc>
            </a:pPr>
            <a:r>
              <a:rPr lang="en-US" sz="2400" b="1" dirty="0" err="1" smtClean="0"/>
              <a:t>Poner</a:t>
            </a:r>
            <a:r>
              <a:rPr lang="en-US" sz="2400" b="1" dirty="0" smtClean="0"/>
              <a:t>:</a:t>
            </a:r>
            <a:r>
              <a:rPr lang="en-US" sz="2400" dirty="0" smtClean="0"/>
              <a:t> to put</a:t>
            </a:r>
          </a:p>
          <a:p>
            <a:pPr eaLnBrk="1" hangingPunct="1">
              <a:lnSpc>
                <a:spcPct val="90000"/>
              </a:lnSpc>
            </a:pPr>
            <a:r>
              <a:rPr lang="en-US" sz="2400" b="1" dirty="0" err="1" smtClean="0"/>
              <a:t>Caer</a:t>
            </a:r>
            <a:r>
              <a:rPr lang="en-US" sz="2400" b="1" dirty="0" smtClean="0"/>
              <a:t>: </a:t>
            </a:r>
            <a:r>
              <a:rPr lang="en-US" sz="2400" dirty="0" smtClean="0"/>
              <a:t>to fall</a:t>
            </a:r>
          </a:p>
          <a:p>
            <a:pPr eaLnBrk="1" hangingPunct="1">
              <a:lnSpc>
                <a:spcPct val="90000"/>
              </a:lnSpc>
            </a:pPr>
            <a:r>
              <a:rPr lang="en-US" sz="2400" b="1" dirty="0" err="1" smtClean="0"/>
              <a:t>Salir</a:t>
            </a:r>
            <a:r>
              <a:rPr lang="en-US" sz="2400" b="1" dirty="0" smtClean="0"/>
              <a:t>:</a:t>
            </a:r>
            <a:r>
              <a:rPr lang="en-US" sz="2400" dirty="0" smtClean="0"/>
              <a:t> to leave</a:t>
            </a:r>
          </a:p>
          <a:p>
            <a:pPr eaLnBrk="1" hangingPunct="1">
              <a:lnSpc>
                <a:spcPct val="90000"/>
              </a:lnSpc>
            </a:pPr>
            <a:r>
              <a:rPr lang="en-US" sz="2400" b="1" dirty="0" err="1" smtClean="0"/>
              <a:t>Tener</a:t>
            </a:r>
            <a:r>
              <a:rPr lang="en-US" sz="2400" dirty="0" smtClean="0"/>
              <a:t>: to have</a:t>
            </a:r>
          </a:p>
          <a:p>
            <a:pPr eaLnBrk="1" hangingPunct="1">
              <a:lnSpc>
                <a:spcPct val="90000"/>
              </a:lnSpc>
            </a:pPr>
            <a:r>
              <a:rPr lang="en-US" sz="2400" b="1" dirty="0" smtClean="0"/>
              <a:t>Traer:</a:t>
            </a:r>
            <a:r>
              <a:rPr lang="en-US" sz="2400" dirty="0" smtClean="0"/>
              <a:t> to bring</a:t>
            </a:r>
          </a:p>
          <a:p>
            <a:pPr eaLnBrk="1" hangingPunct="1">
              <a:lnSpc>
                <a:spcPct val="90000"/>
              </a:lnSpc>
            </a:pPr>
            <a:r>
              <a:rPr lang="en-US" sz="2400" b="1" dirty="0" err="1" smtClean="0"/>
              <a:t>Venir</a:t>
            </a:r>
            <a:r>
              <a:rPr lang="en-US" sz="2400" b="1" dirty="0" smtClean="0"/>
              <a:t>:</a:t>
            </a:r>
            <a:r>
              <a:rPr lang="en-US" sz="2400" dirty="0" smtClean="0"/>
              <a:t> to come</a:t>
            </a:r>
          </a:p>
          <a:p>
            <a:pPr eaLnBrk="1" hangingPunct="1">
              <a:lnSpc>
                <a:spcPct val="90000"/>
              </a:lnSpc>
            </a:pPr>
            <a:r>
              <a:rPr lang="en-US" sz="2400" b="1" dirty="0" err="1" smtClean="0"/>
              <a:t>Oír</a:t>
            </a:r>
            <a:r>
              <a:rPr lang="en-US" sz="2400" b="1" dirty="0" smtClean="0"/>
              <a:t>:</a:t>
            </a:r>
            <a:r>
              <a:rPr lang="en-US" sz="2400" dirty="0" smtClean="0"/>
              <a:t> to hear</a:t>
            </a:r>
            <a:endParaRPr lang="en-US" sz="2400" b="1" dirty="0" smtClean="0"/>
          </a:p>
        </p:txBody>
      </p:sp>
      <p:pic>
        <p:nvPicPr>
          <p:cNvPr id="3078" name="Picture 6" descr="http://media1.picsearch.com/is?L0G5Lbk4jC6ZaP_vYEnFI780cRCAHuXrQcRFjnP7EC4"/>
          <p:cNvPicPr>
            <a:picLocks noGrp="1" noChangeAspect="1" noChangeArrowheads="1"/>
          </p:cNvPicPr>
          <p:nvPr>
            <p:ph type="clipArt" sz="half" idx="1"/>
          </p:nvPr>
        </p:nvPicPr>
        <p:blipFill>
          <a:blip r:embed="rId3" cstate="print"/>
          <a:srcRect/>
          <a:stretch>
            <a:fillRect/>
          </a:stretch>
        </p:blipFill>
        <p:spPr bwMode="auto">
          <a:xfrm>
            <a:off x="990600" y="2362200"/>
            <a:ext cx="2209800" cy="1981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anim calcmode="lin" valueType="num">
                                      <p:cBhvr additive="base">
                                        <p:cTn id="7" dur="500" fill="hold"/>
                                        <p:tgtEl>
                                          <p:spTgt spid="205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52">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52">
                                            <p:txEl>
                                              <p:pRg st="1" end="1"/>
                                            </p:txEl>
                                          </p:spTgt>
                                        </p:tgtEl>
                                        <p:attrNameLst>
                                          <p:attrName>style.visibility</p:attrName>
                                        </p:attrNameLst>
                                      </p:cBhvr>
                                      <p:to>
                                        <p:strVal val="visible"/>
                                      </p:to>
                                    </p:set>
                                    <p:anim calcmode="lin" valueType="num">
                                      <p:cBhvr additive="base">
                                        <p:cTn id="13" dur="500" fill="hold"/>
                                        <p:tgtEl>
                                          <p:spTgt spid="205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052">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52">
                                            <p:txEl>
                                              <p:pRg st="2" end="2"/>
                                            </p:txEl>
                                          </p:spTgt>
                                        </p:tgtEl>
                                        <p:attrNameLst>
                                          <p:attrName>style.visibility</p:attrName>
                                        </p:attrNameLst>
                                      </p:cBhvr>
                                      <p:to>
                                        <p:strVal val="visible"/>
                                      </p:to>
                                    </p:set>
                                    <p:anim calcmode="lin" valueType="num">
                                      <p:cBhvr additive="base">
                                        <p:cTn id="19" dur="500" fill="hold"/>
                                        <p:tgtEl>
                                          <p:spTgt spid="205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052">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052">
                                            <p:txEl>
                                              <p:pRg st="3" end="3"/>
                                            </p:txEl>
                                          </p:spTgt>
                                        </p:tgtEl>
                                        <p:attrNameLst>
                                          <p:attrName>style.visibility</p:attrName>
                                        </p:attrNameLst>
                                      </p:cBhvr>
                                      <p:to>
                                        <p:strVal val="visible"/>
                                      </p:to>
                                    </p:set>
                                    <p:anim calcmode="lin" valueType="num">
                                      <p:cBhvr additive="base">
                                        <p:cTn id="25" dur="500" fill="hold"/>
                                        <p:tgtEl>
                                          <p:spTgt spid="2052">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052">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052">
                                            <p:txEl>
                                              <p:pRg st="4" end="4"/>
                                            </p:txEl>
                                          </p:spTgt>
                                        </p:tgtEl>
                                        <p:attrNameLst>
                                          <p:attrName>style.visibility</p:attrName>
                                        </p:attrNameLst>
                                      </p:cBhvr>
                                      <p:to>
                                        <p:strVal val="visible"/>
                                      </p:to>
                                    </p:set>
                                    <p:anim calcmode="lin" valueType="num">
                                      <p:cBhvr additive="base">
                                        <p:cTn id="31" dur="500" fill="hold"/>
                                        <p:tgtEl>
                                          <p:spTgt spid="2052">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052">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052">
                                            <p:txEl>
                                              <p:pRg st="5" end="5"/>
                                            </p:txEl>
                                          </p:spTgt>
                                        </p:tgtEl>
                                        <p:attrNameLst>
                                          <p:attrName>style.visibility</p:attrName>
                                        </p:attrNameLst>
                                      </p:cBhvr>
                                      <p:to>
                                        <p:strVal val="visible"/>
                                      </p:to>
                                    </p:set>
                                    <p:anim calcmode="lin" valueType="num">
                                      <p:cBhvr additive="base">
                                        <p:cTn id="37" dur="500" fill="hold"/>
                                        <p:tgtEl>
                                          <p:spTgt spid="2052">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052">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2" name="whoosh.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052">
                                            <p:txEl>
                                              <p:pRg st="6" end="6"/>
                                            </p:txEl>
                                          </p:spTgt>
                                        </p:tgtEl>
                                        <p:attrNameLst>
                                          <p:attrName>style.visibility</p:attrName>
                                        </p:attrNameLst>
                                      </p:cBhvr>
                                      <p:to>
                                        <p:strVal val="visible"/>
                                      </p:to>
                                    </p:set>
                                    <p:anim calcmode="lin" valueType="num">
                                      <p:cBhvr additive="base">
                                        <p:cTn id="43" dur="500" fill="hold"/>
                                        <p:tgtEl>
                                          <p:spTgt spid="2052">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052">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2" name="whoosh.wav"/>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052">
                                            <p:txEl>
                                              <p:pRg st="7" end="7"/>
                                            </p:txEl>
                                          </p:spTgt>
                                        </p:tgtEl>
                                        <p:attrNameLst>
                                          <p:attrName>style.visibility</p:attrName>
                                        </p:attrNameLst>
                                      </p:cBhvr>
                                      <p:to>
                                        <p:strVal val="visible"/>
                                      </p:to>
                                    </p:set>
                                    <p:anim calcmode="lin" valueType="num">
                                      <p:cBhvr additive="base">
                                        <p:cTn id="49" dur="500" fill="hold"/>
                                        <p:tgtEl>
                                          <p:spTgt spid="2052">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052">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2" name="whoosh.wav"/>
                                        </p:tgtEl>
                                      </p:cMediaNode>
                                    </p:audio>
                                  </p:sub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2052">
                                            <p:txEl>
                                              <p:pRg st="8" end="8"/>
                                            </p:txEl>
                                          </p:spTgt>
                                        </p:tgtEl>
                                        <p:attrNameLst>
                                          <p:attrName>style.visibility</p:attrName>
                                        </p:attrNameLst>
                                      </p:cBhvr>
                                      <p:to>
                                        <p:strVal val="visible"/>
                                      </p:to>
                                    </p:set>
                                    <p:anim calcmode="lin" valueType="num">
                                      <p:cBhvr additive="base">
                                        <p:cTn id="55" dur="500" fill="hold"/>
                                        <p:tgtEl>
                                          <p:spTgt spid="2052">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2052">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2" name="whoosh.wav"/>
                                        </p:tgtEl>
                                      </p:cMediaNode>
                                    </p:audio>
                                  </p:sub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2052">
                                            <p:txEl>
                                              <p:pRg st="9" end="9"/>
                                            </p:txEl>
                                          </p:spTgt>
                                        </p:tgtEl>
                                        <p:attrNameLst>
                                          <p:attrName>style.visibility</p:attrName>
                                        </p:attrNameLst>
                                      </p:cBhvr>
                                      <p:to>
                                        <p:strVal val="visible"/>
                                      </p:to>
                                    </p:set>
                                    <p:anim calcmode="lin" valueType="num">
                                      <p:cBhvr additive="base">
                                        <p:cTn id="61" dur="500" fill="hold"/>
                                        <p:tgtEl>
                                          <p:spTgt spid="2052">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2052">
                                            <p:txEl>
                                              <p:pRg st="9" end="9"/>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en-US" smtClean="0">
                <a:effectLst>
                  <a:outerShdw blurRad="38100" dist="38100" dir="2700000" algn="tl">
                    <a:srgbClr val="C0C0C0"/>
                  </a:outerShdw>
                </a:effectLst>
              </a:rPr>
              <a:t>Una Mezcla (a mixture)</a:t>
            </a:r>
          </a:p>
        </p:txBody>
      </p:sp>
      <p:sp>
        <p:nvSpPr>
          <p:cNvPr id="21507" name="Rectangle 4"/>
          <p:cNvSpPr>
            <a:spLocks noGrp="1" noChangeArrowheads="1"/>
          </p:cNvSpPr>
          <p:nvPr>
            <p:ph type="body" sz="half" idx="2"/>
          </p:nvPr>
        </p:nvSpPr>
        <p:spPr/>
        <p:txBody>
          <a:bodyPr/>
          <a:lstStyle/>
          <a:p>
            <a:pPr eaLnBrk="1" hangingPunct="1"/>
            <a:r>
              <a:rPr lang="en-US" sz="2800" smtClean="0"/>
              <a:t>Cuando yo _______ (tener) tiempo, _______ (salir) al parque.  Si _______ (venir) unos amigos, _______ (hacer) algo diferente.</a:t>
            </a:r>
          </a:p>
        </p:txBody>
      </p:sp>
      <p:pic>
        <p:nvPicPr>
          <p:cNvPr id="21508" name="Picture 5" descr="C:\Program Files\Common Files\Microsoft Shared\Clipart\cagcat50\pe01605_.wmf"/>
          <p:cNvPicPr>
            <a:picLocks noGrp="1" noChangeAspect="1" noChangeArrowheads="1"/>
          </p:cNvPicPr>
          <p:nvPr>
            <p:ph type="clipArt" sz="half" idx="1"/>
          </p:nvPr>
        </p:nvPicPr>
        <p:blipFill>
          <a:blip r:embed="rId2" cstate="print"/>
          <a:srcRect/>
          <a:stretch>
            <a:fillRect/>
          </a:stretch>
        </p:blipFill>
        <p:spPr>
          <a:xfrm>
            <a:off x="685800" y="2808288"/>
            <a:ext cx="3124200" cy="2017712"/>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en-US" smtClean="0">
                <a:effectLst>
                  <a:outerShdw blurRad="38100" dist="38100" dir="2700000" algn="tl">
                    <a:srgbClr val="C0C0C0"/>
                  </a:outerShdw>
                </a:effectLst>
              </a:rPr>
              <a:t>Una Mezcla</a:t>
            </a:r>
          </a:p>
        </p:txBody>
      </p:sp>
      <p:sp>
        <p:nvSpPr>
          <p:cNvPr id="22531" name="Rectangle 4"/>
          <p:cNvSpPr>
            <a:spLocks noGrp="1" noChangeArrowheads="1"/>
          </p:cNvSpPr>
          <p:nvPr>
            <p:ph type="body" sz="half" idx="2"/>
          </p:nvPr>
        </p:nvSpPr>
        <p:spPr/>
        <p:txBody>
          <a:bodyPr/>
          <a:lstStyle/>
          <a:p>
            <a:pPr eaLnBrk="1" hangingPunct="1"/>
            <a:r>
              <a:rPr lang="en-US" sz="2800" smtClean="0"/>
              <a:t>Cuando yo </a:t>
            </a:r>
            <a:r>
              <a:rPr lang="en-US" sz="2800" b="1" u="sng" smtClean="0"/>
              <a:t>tengo</a:t>
            </a:r>
            <a:r>
              <a:rPr lang="en-US" sz="2800" smtClean="0"/>
              <a:t> tiempo, </a:t>
            </a:r>
            <a:r>
              <a:rPr lang="en-US" sz="2800" b="1" u="sng" smtClean="0"/>
              <a:t>salgo</a:t>
            </a:r>
            <a:r>
              <a:rPr lang="en-US" sz="2800" smtClean="0"/>
              <a:t> al parque.  Si </a:t>
            </a:r>
            <a:r>
              <a:rPr lang="en-US" sz="2800" b="1" u="sng" smtClean="0"/>
              <a:t>vienen</a:t>
            </a:r>
            <a:r>
              <a:rPr lang="en-US" sz="2800" smtClean="0"/>
              <a:t> unos amigos, </a:t>
            </a:r>
            <a:r>
              <a:rPr lang="en-US" sz="2800" b="1" u="sng" smtClean="0"/>
              <a:t>hacemos</a:t>
            </a:r>
            <a:r>
              <a:rPr lang="en-US" sz="2800" smtClean="0"/>
              <a:t> algo diferente.</a:t>
            </a:r>
          </a:p>
          <a:p>
            <a:pPr eaLnBrk="1" hangingPunct="1"/>
            <a:endParaRPr lang="en-US" sz="2800" smtClean="0"/>
          </a:p>
          <a:p>
            <a:pPr eaLnBrk="1" hangingPunct="1"/>
            <a:r>
              <a:rPr lang="en-US" sz="2800" smtClean="0"/>
              <a:t>Notice how the subjects change in this sentence!</a:t>
            </a:r>
          </a:p>
        </p:txBody>
      </p:sp>
      <p:pic>
        <p:nvPicPr>
          <p:cNvPr id="22534" name="Picture 6" descr="School Supplies"/>
          <p:cNvPicPr>
            <a:picLocks noGrp="1" noChangeAspect="1" noChangeArrowheads="1"/>
          </p:cNvPicPr>
          <p:nvPr>
            <p:ph type="clipArt" sz="half" idx="1"/>
          </p:nvPr>
        </p:nvPicPr>
        <p:blipFill>
          <a:blip r:embed="rId2" cstate="print"/>
          <a:srcRect/>
          <a:stretch>
            <a:fillRect/>
          </a:stretch>
        </p:blipFill>
        <p:spPr bwMode="auto">
          <a:xfrm>
            <a:off x="762000" y="2286000"/>
            <a:ext cx="3810000" cy="31242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dirty="0" smtClean="0"/>
              <a:t>En </a:t>
            </a:r>
            <a:r>
              <a:rPr lang="en-US" dirty="0" err="1" smtClean="0"/>
              <a:t>conclusión</a:t>
            </a:r>
            <a:r>
              <a:rPr lang="en-US" dirty="0" smtClean="0"/>
              <a:t>…</a:t>
            </a:r>
          </a:p>
        </p:txBody>
      </p:sp>
      <p:sp>
        <p:nvSpPr>
          <p:cNvPr id="23556" name="Rectangle 4"/>
          <p:cNvSpPr>
            <a:spLocks noGrp="1" noChangeArrowheads="1"/>
          </p:cNvSpPr>
          <p:nvPr>
            <p:ph type="body" sz="half" idx="2"/>
          </p:nvPr>
        </p:nvSpPr>
        <p:spPr>
          <a:xfrm>
            <a:off x="4038600" y="1981200"/>
            <a:ext cx="4419600" cy="4114800"/>
          </a:xfrm>
        </p:spPr>
        <p:txBody>
          <a:bodyPr/>
          <a:lstStyle/>
          <a:p>
            <a:pPr eaLnBrk="1" hangingPunct="1">
              <a:lnSpc>
                <a:spcPct val="90000"/>
              </a:lnSpc>
            </a:pPr>
            <a:r>
              <a:rPr lang="en-US" sz="2400" dirty="0" smtClean="0"/>
              <a:t>The –</a:t>
            </a:r>
            <a:r>
              <a:rPr lang="en-US" sz="2400" b="1" dirty="0" smtClean="0"/>
              <a:t>go</a:t>
            </a:r>
            <a:r>
              <a:rPr lang="en-US" sz="2400" dirty="0" smtClean="0"/>
              <a:t> verbs have an irregular </a:t>
            </a:r>
            <a:r>
              <a:rPr lang="en-US" sz="2400" b="1" dirty="0" err="1" smtClean="0"/>
              <a:t>yo</a:t>
            </a:r>
            <a:r>
              <a:rPr lang="en-US" sz="2400" dirty="0" smtClean="0"/>
              <a:t> form: </a:t>
            </a:r>
            <a:r>
              <a:rPr lang="en-US" sz="2400" dirty="0" err="1" smtClean="0"/>
              <a:t>hago</a:t>
            </a:r>
            <a:r>
              <a:rPr lang="en-US" sz="2400" dirty="0" smtClean="0"/>
              <a:t>, </a:t>
            </a:r>
            <a:r>
              <a:rPr lang="en-US" sz="2400" dirty="0" err="1" smtClean="0"/>
              <a:t>pongo</a:t>
            </a:r>
            <a:r>
              <a:rPr lang="en-US" sz="2400" dirty="0" smtClean="0"/>
              <a:t>, </a:t>
            </a:r>
            <a:r>
              <a:rPr lang="en-US" sz="2400" dirty="0" err="1" smtClean="0"/>
              <a:t>salgo</a:t>
            </a:r>
            <a:r>
              <a:rPr lang="en-US" sz="2400" dirty="0" smtClean="0"/>
              <a:t>, </a:t>
            </a:r>
            <a:r>
              <a:rPr lang="en-US" sz="2400" dirty="0" err="1" smtClean="0"/>
              <a:t>digo</a:t>
            </a:r>
            <a:r>
              <a:rPr lang="en-US" sz="2400" dirty="0" smtClean="0"/>
              <a:t>, </a:t>
            </a:r>
            <a:r>
              <a:rPr lang="en-US" sz="2400" dirty="0" err="1" smtClean="0"/>
              <a:t>caigo</a:t>
            </a:r>
            <a:r>
              <a:rPr lang="en-US" sz="2400" dirty="0" smtClean="0"/>
              <a:t>, </a:t>
            </a:r>
            <a:r>
              <a:rPr lang="en-US" sz="2400" dirty="0" err="1" smtClean="0"/>
              <a:t>tengo</a:t>
            </a:r>
            <a:r>
              <a:rPr lang="en-US" sz="2400" dirty="0" smtClean="0"/>
              <a:t>, </a:t>
            </a:r>
            <a:r>
              <a:rPr lang="en-US" sz="2400" dirty="0" err="1" smtClean="0"/>
              <a:t>traigo</a:t>
            </a:r>
            <a:r>
              <a:rPr lang="en-US" sz="2400" dirty="0" smtClean="0"/>
              <a:t>, </a:t>
            </a:r>
            <a:r>
              <a:rPr lang="en-US" sz="2400" dirty="0" err="1" smtClean="0"/>
              <a:t>vengo,oigo</a:t>
            </a:r>
            <a:endParaRPr lang="en-US" sz="2400" dirty="0" smtClean="0"/>
          </a:p>
          <a:p>
            <a:pPr eaLnBrk="1" hangingPunct="1">
              <a:lnSpc>
                <a:spcPct val="90000"/>
              </a:lnSpc>
            </a:pPr>
            <a:r>
              <a:rPr lang="en-US" sz="2400" dirty="0" smtClean="0"/>
              <a:t>The other forms are regular according to their conjugations.  For example, </a:t>
            </a:r>
            <a:r>
              <a:rPr lang="en-US" sz="2400" dirty="0" err="1" smtClean="0"/>
              <a:t>trai</a:t>
            </a:r>
            <a:r>
              <a:rPr lang="en-US" sz="2400" b="1" dirty="0" err="1" smtClean="0"/>
              <a:t>go</a:t>
            </a:r>
            <a:r>
              <a:rPr lang="en-US" sz="2400" dirty="0" smtClean="0"/>
              <a:t>, </a:t>
            </a:r>
            <a:r>
              <a:rPr lang="en-US" sz="2400" dirty="0" err="1" smtClean="0"/>
              <a:t>traes</a:t>
            </a:r>
            <a:r>
              <a:rPr lang="en-US" sz="2400" dirty="0" smtClean="0"/>
              <a:t>, </a:t>
            </a:r>
            <a:r>
              <a:rPr lang="en-US" sz="2400" dirty="0" err="1" smtClean="0"/>
              <a:t>trae</a:t>
            </a:r>
            <a:r>
              <a:rPr lang="en-US" sz="2400" dirty="0" smtClean="0"/>
              <a:t>, </a:t>
            </a:r>
            <a:r>
              <a:rPr lang="en-US" sz="2400" dirty="0" err="1" smtClean="0"/>
              <a:t>traemos</a:t>
            </a:r>
            <a:r>
              <a:rPr lang="en-US" sz="2400" dirty="0" smtClean="0"/>
              <a:t>, </a:t>
            </a:r>
            <a:r>
              <a:rPr lang="en-US" sz="2400" dirty="0" err="1" smtClean="0"/>
              <a:t>traen</a:t>
            </a:r>
            <a:endParaRPr lang="en-US" sz="2400" dirty="0" smtClean="0"/>
          </a:p>
          <a:p>
            <a:pPr eaLnBrk="1" hangingPunct="1">
              <a:lnSpc>
                <a:spcPct val="90000"/>
              </a:lnSpc>
            </a:pPr>
            <a:r>
              <a:rPr lang="en-US" sz="2400" b="1" dirty="0" err="1" smtClean="0"/>
              <a:t>Tener</a:t>
            </a:r>
            <a:r>
              <a:rPr lang="en-US" sz="2400" b="1" dirty="0" smtClean="0"/>
              <a:t>, </a:t>
            </a:r>
            <a:r>
              <a:rPr lang="en-US" sz="2400" b="1" dirty="0" err="1" smtClean="0"/>
              <a:t>venir,decir</a:t>
            </a:r>
            <a:r>
              <a:rPr lang="en-US" sz="2400" b="1" dirty="0" smtClean="0"/>
              <a:t>,</a:t>
            </a:r>
            <a:r>
              <a:rPr lang="en-US" sz="2400" dirty="0" smtClean="0"/>
              <a:t> are stem-changing verbs and also change in the </a:t>
            </a:r>
            <a:r>
              <a:rPr lang="en-US" sz="2400" dirty="0" err="1" smtClean="0"/>
              <a:t>tú</a:t>
            </a:r>
            <a:r>
              <a:rPr lang="en-US" sz="2400" dirty="0" smtClean="0"/>
              <a:t>, </a:t>
            </a:r>
            <a:r>
              <a:rPr lang="en-US" sz="2400" dirty="0" err="1" smtClean="0"/>
              <a:t>él</a:t>
            </a:r>
            <a:r>
              <a:rPr lang="en-US" sz="2400" dirty="0" smtClean="0"/>
              <a:t>, and </a:t>
            </a:r>
            <a:r>
              <a:rPr lang="en-US" sz="2400" dirty="0" err="1" smtClean="0"/>
              <a:t>ellos</a:t>
            </a:r>
            <a:r>
              <a:rPr lang="en-US" sz="2400" dirty="0" smtClean="0"/>
              <a:t> forms: </a:t>
            </a:r>
            <a:r>
              <a:rPr lang="en-US" sz="2400" dirty="0" err="1" smtClean="0"/>
              <a:t>tienes</a:t>
            </a:r>
            <a:r>
              <a:rPr lang="en-US" sz="2400" dirty="0" smtClean="0"/>
              <a:t>, </a:t>
            </a:r>
            <a:r>
              <a:rPr lang="en-US" sz="2400" dirty="0" err="1" smtClean="0"/>
              <a:t>tiene</a:t>
            </a:r>
            <a:r>
              <a:rPr lang="en-US" sz="2400" dirty="0" smtClean="0"/>
              <a:t>, </a:t>
            </a:r>
            <a:r>
              <a:rPr lang="en-US" sz="2400" dirty="0" err="1" smtClean="0"/>
              <a:t>tienen</a:t>
            </a:r>
            <a:r>
              <a:rPr lang="en-US" sz="2400" dirty="0" smtClean="0"/>
              <a:t>; </a:t>
            </a:r>
            <a:r>
              <a:rPr lang="en-US" sz="2400" dirty="0" err="1" smtClean="0"/>
              <a:t>vienes</a:t>
            </a:r>
            <a:r>
              <a:rPr lang="en-US" sz="2400" dirty="0" smtClean="0"/>
              <a:t>, </a:t>
            </a:r>
            <a:r>
              <a:rPr lang="en-US" sz="2400" dirty="0" err="1" smtClean="0"/>
              <a:t>viene</a:t>
            </a:r>
            <a:r>
              <a:rPr lang="en-US" sz="2400" dirty="0" smtClean="0"/>
              <a:t>, </a:t>
            </a:r>
            <a:r>
              <a:rPr lang="en-US" sz="2400" dirty="0" err="1" smtClean="0"/>
              <a:t>vienen</a:t>
            </a:r>
            <a:r>
              <a:rPr lang="en-US" sz="2400" dirty="0" smtClean="0"/>
              <a:t>, dices, dice, </a:t>
            </a:r>
            <a:r>
              <a:rPr lang="en-US" sz="2400" dirty="0" err="1" smtClean="0"/>
              <a:t>dicen</a:t>
            </a:r>
            <a:r>
              <a:rPr lang="en-US" sz="2400" dirty="0" smtClean="0"/>
              <a:t>, </a:t>
            </a:r>
            <a:endParaRPr lang="en-US" sz="2400" b="1" dirty="0" smtClean="0"/>
          </a:p>
        </p:txBody>
      </p:sp>
      <p:pic>
        <p:nvPicPr>
          <p:cNvPr id="6" name="Picture 6" descr="http://media1.picsearch.com/is?L0G5Lbk4jC6ZaP_vYEnFI780cRCAHuXrQcRFjnP7EC4"/>
          <p:cNvPicPr>
            <a:picLocks noGrp="1" noChangeAspect="1" noChangeArrowheads="1"/>
          </p:cNvPicPr>
          <p:nvPr>
            <p:ph type="clipArt" sz="half" idx="1"/>
          </p:nvPr>
        </p:nvPicPr>
        <p:blipFill>
          <a:blip r:embed="rId3" cstate="print"/>
          <a:srcRect/>
          <a:stretch>
            <a:fillRect/>
          </a:stretch>
        </p:blipFill>
        <p:spPr bwMode="auto">
          <a:xfrm>
            <a:off x="533400" y="2514600"/>
            <a:ext cx="3048000" cy="2590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3556">
                                            <p:txEl>
                                              <p:pRg st="0" end="0"/>
                                            </p:txEl>
                                          </p:spTgt>
                                        </p:tgtEl>
                                        <p:attrNameLst>
                                          <p:attrName>style.visibility</p:attrName>
                                        </p:attrNameLst>
                                      </p:cBhvr>
                                      <p:to>
                                        <p:strVal val="visible"/>
                                      </p:to>
                                    </p:set>
                                    <p:anim calcmode="lin" valueType="num">
                                      <p:cBhvr additive="base">
                                        <p:cTn id="7" dur="500" fill="hold"/>
                                        <p:tgtEl>
                                          <p:spTgt spid="23556">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355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rbrake.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3556">
                                            <p:txEl>
                                              <p:pRg st="1" end="1"/>
                                            </p:txEl>
                                          </p:spTgt>
                                        </p:tgtEl>
                                        <p:attrNameLst>
                                          <p:attrName>style.visibility</p:attrName>
                                        </p:attrNameLst>
                                      </p:cBhvr>
                                      <p:to>
                                        <p:strVal val="visible"/>
                                      </p:to>
                                    </p:set>
                                    <p:anim calcmode="lin" valueType="num">
                                      <p:cBhvr additive="base">
                                        <p:cTn id="13" dur="500" fill="hold"/>
                                        <p:tgtEl>
                                          <p:spTgt spid="23556">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3556">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carbrake.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3556">
                                            <p:txEl>
                                              <p:pRg st="2" end="2"/>
                                            </p:txEl>
                                          </p:spTgt>
                                        </p:tgtEl>
                                        <p:attrNameLst>
                                          <p:attrName>style.visibility</p:attrName>
                                        </p:attrNameLst>
                                      </p:cBhvr>
                                      <p:to>
                                        <p:strVal val="visible"/>
                                      </p:to>
                                    </p:set>
                                    <p:anim calcmode="lin" valueType="num">
                                      <p:cBhvr additive="base">
                                        <p:cTn id="19" dur="500" fill="hold"/>
                                        <p:tgtEl>
                                          <p:spTgt spid="23556">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3556">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en-US" dirty="0" smtClean="0">
                <a:effectLst>
                  <a:outerShdw blurRad="38100" dist="38100" dir="2700000" algn="tl">
                    <a:srgbClr val="C0C0C0"/>
                  </a:outerShdw>
                </a:effectLst>
              </a:rPr>
              <a:t>¡Es </a:t>
            </a:r>
            <a:r>
              <a:rPr lang="en-US" dirty="0" err="1" smtClean="0">
                <a:effectLst>
                  <a:outerShdw blurRad="38100" dist="38100" dir="2700000" algn="tl">
                    <a:srgbClr val="C0C0C0"/>
                  </a:outerShdw>
                </a:effectLst>
              </a:rPr>
              <a:t>Todo</a:t>
            </a:r>
            <a:r>
              <a:rPr lang="en-US" dirty="0" smtClean="0">
                <a:effectLst>
                  <a:outerShdw blurRad="38100" dist="38100" dir="2700000" algn="tl">
                    <a:srgbClr val="C0C0C0"/>
                  </a:outerShdw>
                </a:effectLst>
              </a:rPr>
              <a:t> </a:t>
            </a:r>
            <a:r>
              <a:rPr lang="en-US" dirty="0" err="1" smtClean="0">
                <a:effectLst>
                  <a:outerShdw blurRad="38100" dist="38100" dir="2700000" algn="tl">
                    <a:srgbClr val="C0C0C0"/>
                  </a:outerShdw>
                </a:effectLst>
              </a:rPr>
              <a:t>Chicos</a:t>
            </a:r>
            <a:r>
              <a:rPr lang="en-US" dirty="0" smtClean="0">
                <a:effectLst>
                  <a:outerShdw blurRad="38100" dist="38100" dir="2700000" algn="tl">
                    <a:srgbClr val="C0C0C0"/>
                  </a:outerShdw>
                </a:effectLst>
              </a:rPr>
              <a:t>!</a:t>
            </a:r>
          </a:p>
        </p:txBody>
      </p:sp>
      <p:sp>
        <p:nvSpPr>
          <p:cNvPr id="24579" name="Rectangle 4"/>
          <p:cNvSpPr>
            <a:spLocks noGrp="1" noChangeArrowheads="1"/>
          </p:cNvSpPr>
          <p:nvPr>
            <p:ph type="body" sz="half" idx="2"/>
          </p:nvPr>
        </p:nvSpPr>
        <p:spPr/>
        <p:txBody>
          <a:bodyPr/>
          <a:lstStyle/>
          <a:p>
            <a:pPr eaLnBrk="1" hangingPunct="1"/>
            <a:r>
              <a:rPr lang="en-US" sz="2800" dirty="0" smtClean="0"/>
              <a:t>Now go on and practice  </a:t>
            </a:r>
            <a:r>
              <a:rPr lang="en-US" sz="2800" b="1" dirty="0" smtClean="0"/>
              <a:t>Go verbs and  Stem-changing verbs.</a:t>
            </a:r>
            <a:endParaRPr lang="en-US" sz="2800" dirty="0" smtClean="0"/>
          </a:p>
        </p:txBody>
      </p:sp>
      <p:pic>
        <p:nvPicPr>
          <p:cNvPr id="24580" name="Picture 5" descr="C:\Program Files\Microsoft Office\Clipart\Pub60Cor\an03500_.wmf"/>
          <p:cNvPicPr>
            <a:picLocks noGrp="1" noChangeAspect="1" noChangeArrowheads="1"/>
          </p:cNvPicPr>
          <p:nvPr>
            <p:ph type="clipArt" sz="half" idx="1"/>
          </p:nvPr>
        </p:nvPicPr>
        <p:blipFill>
          <a:blip r:embed="rId2" cstate="print"/>
          <a:srcRect/>
          <a:stretch>
            <a:fillRect/>
          </a:stretch>
        </p:blipFill>
        <p:spPr>
          <a:xfrm>
            <a:off x="685800" y="2146300"/>
            <a:ext cx="2971800" cy="2951163"/>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pPr eaLnBrk="1" hangingPunct="1">
              <a:defRPr/>
            </a:pPr>
            <a:r>
              <a:rPr lang="en-US" smtClean="0">
                <a:effectLst>
                  <a:outerShdw blurRad="38100" dist="38100" dir="2700000" algn="tl">
                    <a:srgbClr val="C0C0C0"/>
                  </a:outerShdw>
                </a:effectLst>
              </a:rPr>
              <a:t>Why are these grouped together??</a:t>
            </a:r>
          </a:p>
        </p:txBody>
      </p:sp>
      <p:sp>
        <p:nvSpPr>
          <p:cNvPr id="4099" name="Rectangle 4"/>
          <p:cNvSpPr>
            <a:spLocks noGrp="1" noChangeArrowheads="1"/>
          </p:cNvSpPr>
          <p:nvPr>
            <p:ph type="body" sz="half" idx="2"/>
          </p:nvPr>
        </p:nvSpPr>
        <p:spPr/>
        <p:txBody>
          <a:bodyPr/>
          <a:lstStyle/>
          <a:p>
            <a:pPr eaLnBrk="1" hangingPunct="1"/>
            <a:r>
              <a:rPr lang="en-US" sz="2800" dirty="0" smtClean="0"/>
              <a:t>Good question!</a:t>
            </a:r>
          </a:p>
          <a:p>
            <a:pPr eaLnBrk="1" hangingPunct="1"/>
            <a:r>
              <a:rPr lang="en-US" sz="2800" b="1" dirty="0" smtClean="0"/>
              <a:t> </a:t>
            </a:r>
            <a:r>
              <a:rPr lang="en-US" sz="2800" dirty="0" smtClean="0"/>
              <a:t> Do you remember why the </a:t>
            </a:r>
            <a:r>
              <a:rPr lang="en-US" sz="2800" b="1" dirty="0" err="1" smtClean="0"/>
              <a:t>yo</a:t>
            </a:r>
            <a:r>
              <a:rPr lang="en-US" sz="2800" dirty="0" smtClean="0"/>
              <a:t> form was special?</a:t>
            </a:r>
          </a:p>
        </p:txBody>
      </p:sp>
      <p:pic>
        <p:nvPicPr>
          <p:cNvPr id="4100" name="Picture 5" descr="C:\Program Files\Microsoft Office\Clipart\smbusbas\an00106_.wmf"/>
          <p:cNvPicPr>
            <a:picLocks noGrp="1" noChangeAspect="1" noChangeArrowheads="1"/>
          </p:cNvPicPr>
          <p:nvPr>
            <p:ph type="clipArt" sz="half" idx="1"/>
          </p:nvPr>
        </p:nvPicPr>
        <p:blipFill>
          <a:blip r:embed="rId2" cstate="print"/>
          <a:srcRect/>
          <a:stretch>
            <a:fillRect/>
          </a:stretch>
        </p:blipFill>
        <p:spPr>
          <a:xfrm>
            <a:off x="685800" y="2401888"/>
            <a:ext cx="2971800" cy="255270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defRPr/>
            </a:pPr>
            <a:r>
              <a:rPr lang="en-US" i="1" smtClean="0">
                <a:effectLst>
                  <a:outerShdw blurRad="38100" dist="38100" dir="2700000" algn="tl">
                    <a:srgbClr val="C0C0C0"/>
                  </a:outerShdw>
                </a:effectLst>
              </a:rPr>
              <a:t>Correcto!</a:t>
            </a:r>
          </a:p>
        </p:txBody>
      </p:sp>
      <p:sp>
        <p:nvSpPr>
          <p:cNvPr id="5123" name="Rectangle 4"/>
          <p:cNvSpPr>
            <a:spLocks noGrp="1" noChangeArrowheads="1"/>
          </p:cNvSpPr>
          <p:nvPr>
            <p:ph type="body" sz="half" idx="2"/>
          </p:nvPr>
        </p:nvSpPr>
        <p:spPr/>
        <p:txBody>
          <a:bodyPr/>
          <a:lstStyle/>
          <a:p>
            <a:pPr eaLnBrk="1" hangingPunct="1"/>
            <a:r>
              <a:rPr lang="en-US" sz="2800" dirty="0" err="1" smtClean="0"/>
              <a:t>yo</a:t>
            </a:r>
            <a:r>
              <a:rPr lang="en-US" sz="2800" dirty="0" smtClean="0"/>
              <a:t> </a:t>
            </a:r>
            <a:r>
              <a:rPr lang="en-US" sz="2800" dirty="0" err="1" smtClean="0"/>
              <a:t>ten</a:t>
            </a:r>
            <a:r>
              <a:rPr lang="en-US" sz="2800" u="sng" dirty="0" err="1" smtClean="0"/>
              <a:t>go</a:t>
            </a:r>
            <a:r>
              <a:rPr lang="en-US" sz="2800" dirty="0" smtClean="0"/>
              <a:t>: the </a:t>
            </a:r>
            <a:r>
              <a:rPr lang="en-US" sz="2800" b="1" dirty="0" err="1" smtClean="0"/>
              <a:t>yo</a:t>
            </a:r>
            <a:r>
              <a:rPr lang="en-US" sz="2800" dirty="0" smtClean="0"/>
              <a:t> form ends in –go.</a:t>
            </a:r>
          </a:p>
          <a:p>
            <a:pPr eaLnBrk="1" hangingPunct="1"/>
            <a:r>
              <a:rPr lang="en-US" sz="2800" dirty="0" smtClean="0"/>
              <a:t>So what do you think the </a:t>
            </a:r>
            <a:r>
              <a:rPr lang="en-US" sz="2800" b="1" dirty="0" err="1" smtClean="0"/>
              <a:t>yo</a:t>
            </a:r>
            <a:r>
              <a:rPr lang="en-US" sz="2800" dirty="0" smtClean="0"/>
              <a:t> form of </a:t>
            </a:r>
            <a:r>
              <a:rPr lang="en-US" sz="2800" b="1" dirty="0" err="1" smtClean="0"/>
              <a:t>venir</a:t>
            </a:r>
            <a:r>
              <a:rPr lang="en-US" sz="2800" dirty="0" smtClean="0"/>
              <a:t> is?</a:t>
            </a:r>
          </a:p>
          <a:p>
            <a:pPr eaLnBrk="1" hangingPunct="1">
              <a:buNone/>
            </a:pPr>
            <a:endParaRPr lang="en-US" sz="2800" dirty="0" smtClean="0"/>
          </a:p>
          <a:p>
            <a:pPr eaLnBrk="1" hangingPunct="1">
              <a:buNone/>
            </a:pPr>
            <a:endParaRPr lang="en-US" sz="2800" dirty="0" smtClean="0"/>
          </a:p>
        </p:txBody>
      </p:sp>
      <p:pic>
        <p:nvPicPr>
          <p:cNvPr id="5124" name="Picture 5" descr="C:\Program Files\Microsoft Office\Clipart\Pub60Cor\an03500_.wmf"/>
          <p:cNvPicPr>
            <a:picLocks noGrp="1" noChangeAspect="1" noChangeArrowheads="1"/>
          </p:cNvPicPr>
          <p:nvPr>
            <p:ph type="clipArt" sz="half" idx="1"/>
          </p:nvPr>
        </p:nvPicPr>
        <p:blipFill>
          <a:blip r:embed="rId2" cstate="print"/>
          <a:srcRect/>
          <a:stretch>
            <a:fillRect/>
          </a:stretch>
        </p:blipFill>
        <p:spPr>
          <a:xfrm>
            <a:off x="685800" y="2146300"/>
            <a:ext cx="2819400" cy="280035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sz="4000" smtClean="0">
                <a:effectLst>
                  <a:outerShdw blurRad="38100" dist="38100" dir="2700000" algn="tl">
                    <a:srgbClr val="C0C0C0"/>
                  </a:outerShdw>
                </a:effectLst>
              </a:rPr>
              <a:t>Let’s look at those </a:t>
            </a:r>
            <a:r>
              <a:rPr lang="en-US" sz="4000" b="1" smtClean="0">
                <a:effectLst>
                  <a:outerShdw blurRad="38100" dist="38100" dir="2700000" algn="tl">
                    <a:srgbClr val="C0C0C0"/>
                  </a:outerShdw>
                </a:effectLst>
              </a:rPr>
              <a:t>“yo”</a:t>
            </a:r>
            <a:r>
              <a:rPr lang="en-US" sz="4000" smtClean="0">
                <a:effectLst>
                  <a:outerShdw blurRad="38100" dist="38100" dir="2700000" algn="tl">
                    <a:srgbClr val="C0C0C0"/>
                  </a:outerShdw>
                </a:effectLst>
              </a:rPr>
              <a:t> forms again…</a:t>
            </a:r>
          </a:p>
        </p:txBody>
      </p:sp>
      <p:sp>
        <p:nvSpPr>
          <p:cNvPr id="10243" name="Rectangle 4"/>
          <p:cNvSpPr>
            <a:spLocks noGrp="1" noChangeArrowheads="1"/>
          </p:cNvSpPr>
          <p:nvPr>
            <p:ph type="body" sz="half" idx="2"/>
          </p:nvPr>
        </p:nvSpPr>
        <p:spPr>
          <a:xfrm>
            <a:off x="4572000" y="1981200"/>
            <a:ext cx="3810000" cy="4495800"/>
          </a:xfrm>
        </p:spPr>
        <p:txBody>
          <a:bodyPr/>
          <a:lstStyle/>
          <a:p>
            <a:pPr eaLnBrk="1" hangingPunct="1"/>
            <a:r>
              <a:rPr lang="en-US" sz="2800" b="1" dirty="0" err="1" smtClean="0"/>
              <a:t>Oír</a:t>
            </a:r>
            <a:r>
              <a:rPr lang="en-US" sz="2800" b="1" dirty="0" smtClean="0"/>
              <a:t>: </a:t>
            </a:r>
            <a:r>
              <a:rPr lang="en-US" sz="2800" dirty="0" err="1" smtClean="0"/>
              <a:t>yo</a:t>
            </a:r>
            <a:r>
              <a:rPr lang="en-US" sz="2800" dirty="0" smtClean="0"/>
              <a:t> </a:t>
            </a:r>
            <a:r>
              <a:rPr lang="en-US" sz="2800" dirty="0" err="1" smtClean="0"/>
              <a:t>oigo</a:t>
            </a:r>
            <a:r>
              <a:rPr lang="en-US" sz="2800" dirty="0" smtClean="0"/>
              <a:t> </a:t>
            </a:r>
          </a:p>
          <a:p>
            <a:pPr eaLnBrk="1" hangingPunct="1"/>
            <a:r>
              <a:rPr lang="en-US" sz="2800" b="1" dirty="0" err="1" smtClean="0"/>
              <a:t>Hacer</a:t>
            </a:r>
            <a:r>
              <a:rPr lang="en-US" sz="2800" b="1" dirty="0" smtClean="0"/>
              <a:t>:</a:t>
            </a:r>
            <a:r>
              <a:rPr lang="en-US" sz="2800" dirty="0" smtClean="0"/>
              <a:t> </a:t>
            </a:r>
            <a:r>
              <a:rPr lang="en-US" sz="2800" dirty="0" err="1" smtClean="0"/>
              <a:t>yo</a:t>
            </a:r>
            <a:r>
              <a:rPr lang="en-US" sz="2800" dirty="0" smtClean="0"/>
              <a:t> </a:t>
            </a:r>
            <a:r>
              <a:rPr lang="en-US" sz="2800" dirty="0" err="1" smtClean="0"/>
              <a:t>hago</a:t>
            </a:r>
            <a:endParaRPr lang="en-US" sz="2800" dirty="0" smtClean="0"/>
          </a:p>
          <a:p>
            <a:pPr eaLnBrk="1" hangingPunct="1"/>
            <a:r>
              <a:rPr lang="en-US" sz="2800" b="1" dirty="0" err="1" smtClean="0"/>
              <a:t>Poner</a:t>
            </a:r>
            <a:r>
              <a:rPr lang="en-US" sz="2800" b="1" dirty="0" smtClean="0"/>
              <a:t>:</a:t>
            </a:r>
            <a:r>
              <a:rPr lang="en-US" sz="2800" dirty="0" smtClean="0"/>
              <a:t> </a:t>
            </a:r>
            <a:r>
              <a:rPr lang="en-US" sz="2800" dirty="0" err="1" smtClean="0"/>
              <a:t>yo</a:t>
            </a:r>
            <a:r>
              <a:rPr lang="en-US" sz="2800" dirty="0" smtClean="0"/>
              <a:t> </a:t>
            </a:r>
            <a:r>
              <a:rPr lang="en-US" sz="2800" dirty="0" err="1" smtClean="0"/>
              <a:t>pongo</a:t>
            </a:r>
            <a:endParaRPr lang="en-US" sz="2800" dirty="0" smtClean="0"/>
          </a:p>
          <a:p>
            <a:pPr eaLnBrk="1" hangingPunct="1"/>
            <a:r>
              <a:rPr lang="en-US" sz="2800" b="1" dirty="0" err="1" smtClean="0"/>
              <a:t>Caer</a:t>
            </a:r>
            <a:r>
              <a:rPr lang="en-US" sz="2800" b="1" dirty="0" smtClean="0"/>
              <a:t>: </a:t>
            </a:r>
            <a:r>
              <a:rPr lang="en-US" sz="2800" dirty="0" err="1" smtClean="0"/>
              <a:t>yo</a:t>
            </a:r>
            <a:r>
              <a:rPr lang="en-US" sz="2800" dirty="0" smtClean="0"/>
              <a:t> </a:t>
            </a:r>
            <a:r>
              <a:rPr lang="en-US" sz="2800" dirty="0" err="1" smtClean="0"/>
              <a:t>caigo</a:t>
            </a:r>
            <a:endParaRPr lang="en-US" sz="2800" dirty="0" smtClean="0"/>
          </a:p>
          <a:p>
            <a:pPr eaLnBrk="1" hangingPunct="1"/>
            <a:r>
              <a:rPr lang="en-US" sz="2800" b="1" dirty="0" err="1" smtClean="0"/>
              <a:t>Salir</a:t>
            </a:r>
            <a:r>
              <a:rPr lang="en-US" sz="2800" b="1" dirty="0" smtClean="0"/>
              <a:t>:</a:t>
            </a:r>
            <a:r>
              <a:rPr lang="en-US" sz="2800" dirty="0" smtClean="0"/>
              <a:t> </a:t>
            </a:r>
            <a:r>
              <a:rPr lang="en-US" sz="2800" dirty="0" err="1" smtClean="0"/>
              <a:t>yo</a:t>
            </a:r>
            <a:r>
              <a:rPr lang="en-US" sz="2800" dirty="0" smtClean="0"/>
              <a:t> </a:t>
            </a:r>
            <a:r>
              <a:rPr lang="en-US" sz="2800" dirty="0" err="1" smtClean="0"/>
              <a:t>salgo</a:t>
            </a:r>
            <a:endParaRPr lang="en-US" sz="2800" dirty="0" smtClean="0"/>
          </a:p>
          <a:p>
            <a:pPr eaLnBrk="1" hangingPunct="1"/>
            <a:r>
              <a:rPr lang="en-US" sz="2800" b="1" dirty="0" err="1" smtClean="0"/>
              <a:t>Tener</a:t>
            </a:r>
            <a:r>
              <a:rPr lang="en-US" sz="2800" dirty="0" smtClean="0"/>
              <a:t>: </a:t>
            </a:r>
            <a:r>
              <a:rPr lang="en-US" sz="2800" dirty="0" err="1" smtClean="0"/>
              <a:t>yo</a:t>
            </a:r>
            <a:r>
              <a:rPr lang="en-US" sz="2800" dirty="0" smtClean="0"/>
              <a:t> </a:t>
            </a:r>
            <a:r>
              <a:rPr lang="en-US" sz="2800" dirty="0" err="1" smtClean="0"/>
              <a:t>tengo</a:t>
            </a:r>
            <a:endParaRPr lang="en-US" sz="2800" dirty="0" smtClean="0"/>
          </a:p>
          <a:p>
            <a:pPr eaLnBrk="1" hangingPunct="1"/>
            <a:r>
              <a:rPr lang="en-US" sz="2800" b="1" dirty="0" smtClean="0"/>
              <a:t>Traer:</a:t>
            </a:r>
            <a:r>
              <a:rPr lang="en-US" sz="2800" dirty="0" smtClean="0"/>
              <a:t> </a:t>
            </a:r>
            <a:r>
              <a:rPr lang="en-US" sz="2800" dirty="0" err="1" smtClean="0"/>
              <a:t>yo</a:t>
            </a:r>
            <a:r>
              <a:rPr lang="en-US" sz="2800" dirty="0" smtClean="0"/>
              <a:t> </a:t>
            </a:r>
            <a:r>
              <a:rPr lang="en-US" sz="2800" dirty="0" err="1" smtClean="0"/>
              <a:t>traigo</a:t>
            </a:r>
            <a:endParaRPr lang="en-US" sz="2800" dirty="0" smtClean="0"/>
          </a:p>
          <a:p>
            <a:pPr eaLnBrk="1" hangingPunct="1"/>
            <a:r>
              <a:rPr lang="en-US" sz="2800" b="1" dirty="0" err="1" smtClean="0"/>
              <a:t>Venir</a:t>
            </a:r>
            <a:r>
              <a:rPr lang="en-US" sz="2800" b="1" dirty="0" smtClean="0"/>
              <a:t>:</a:t>
            </a:r>
            <a:r>
              <a:rPr lang="en-US" sz="2800" dirty="0" smtClean="0"/>
              <a:t> </a:t>
            </a:r>
            <a:r>
              <a:rPr lang="en-US" sz="2800" dirty="0" err="1" smtClean="0"/>
              <a:t>yo</a:t>
            </a:r>
            <a:r>
              <a:rPr lang="en-US" sz="2800" dirty="0" smtClean="0"/>
              <a:t> </a:t>
            </a:r>
            <a:r>
              <a:rPr lang="en-US" sz="2800" dirty="0" err="1" smtClean="0"/>
              <a:t>vengo</a:t>
            </a:r>
            <a:endParaRPr lang="en-US" sz="2800" dirty="0" smtClean="0"/>
          </a:p>
          <a:p>
            <a:pPr eaLnBrk="1" hangingPunct="1"/>
            <a:r>
              <a:rPr lang="en-US" sz="2800" b="1" dirty="0" err="1" smtClean="0"/>
              <a:t>Decir</a:t>
            </a:r>
            <a:r>
              <a:rPr lang="en-US" sz="2800" dirty="0" smtClean="0"/>
              <a:t>: </a:t>
            </a:r>
            <a:r>
              <a:rPr lang="en-US" sz="2800" dirty="0" err="1" smtClean="0"/>
              <a:t>yo</a:t>
            </a:r>
            <a:r>
              <a:rPr lang="en-US" sz="2800" dirty="0" smtClean="0"/>
              <a:t> </a:t>
            </a:r>
            <a:r>
              <a:rPr lang="en-US" sz="2800" dirty="0" err="1" smtClean="0"/>
              <a:t>digo</a:t>
            </a:r>
            <a:endParaRPr lang="en-US" sz="2800" dirty="0" smtClean="0"/>
          </a:p>
        </p:txBody>
      </p:sp>
      <p:pic>
        <p:nvPicPr>
          <p:cNvPr id="10244" name="Picture 5" descr="C:\Program Files\Common Files\Microsoft Shared\Clipart\cagcat50\pe07677_.wmf"/>
          <p:cNvPicPr>
            <a:picLocks noGrp="1" noChangeAspect="1" noChangeArrowheads="1"/>
          </p:cNvPicPr>
          <p:nvPr>
            <p:ph type="clipArt" sz="half" idx="1"/>
          </p:nvPr>
        </p:nvPicPr>
        <p:blipFill>
          <a:blip r:embed="rId3" cstate="print"/>
          <a:srcRect/>
          <a:stretch>
            <a:fillRect/>
          </a:stretch>
        </p:blipFill>
        <p:spPr>
          <a:xfrm>
            <a:off x="685800" y="2127250"/>
            <a:ext cx="2665413" cy="267335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en-US" smtClean="0">
                <a:effectLst>
                  <a:outerShdw blurRad="38100" dist="38100" dir="2700000" algn="tl">
                    <a:srgbClr val="C0C0C0"/>
                  </a:outerShdw>
                </a:effectLst>
              </a:rPr>
              <a:t>What about those </a:t>
            </a:r>
            <a:r>
              <a:rPr lang="en-US" i="1" smtClean="0">
                <a:effectLst>
                  <a:outerShdw blurRad="38100" dist="38100" dir="2700000" algn="tl">
                    <a:srgbClr val="C0C0C0"/>
                  </a:outerShdw>
                </a:effectLst>
              </a:rPr>
              <a:t>other</a:t>
            </a:r>
            <a:r>
              <a:rPr lang="en-US" smtClean="0">
                <a:effectLst>
                  <a:outerShdw blurRad="38100" dist="38100" dir="2700000" algn="tl">
                    <a:srgbClr val="C0C0C0"/>
                  </a:outerShdw>
                </a:effectLst>
              </a:rPr>
              <a:t> forms??</a:t>
            </a:r>
          </a:p>
        </p:txBody>
      </p:sp>
      <p:sp>
        <p:nvSpPr>
          <p:cNvPr id="11268" name="Rectangle 4"/>
          <p:cNvSpPr>
            <a:spLocks noGrp="1" noChangeArrowheads="1"/>
          </p:cNvSpPr>
          <p:nvPr>
            <p:ph type="body" sz="half" idx="2"/>
          </p:nvPr>
        </p:nvSpPr>
        <p:spPr/>
        <p:txBody>
          <a:bodyPr/>
          <a:lstStyle/>
          <a:p>
            <a:pPr eaLnBrk="1" hangingPunct="1"/>
            <a:r>
              <a:rPr lang="en-US" sz="2800" smtClean="0"/>
              <a:t>They are </a:t>
            </a:r>
            <a:r>
              <a:rPr lang="en-US" sz="2800" b="1" u="sng" smtClean="0"/>
              <a:t>regular</a:t>
            </a:r>
            <a:r>
              <a:rPr lang="en-US" sz="2800" smtClean="0"/>
              <a:t>!!</a:t>
            </a:r>
          </a:p>
          <a:p>
            <a:pPr eaLnBrk="1" hangingPunct="1"/>
            <a:r>
              <a:rPr lang="en-US" sz="2800" smtClean="0"/>
              <a:t>For example: hacer</a:t>
            </a:r>
          </a:p>
          <a:p>
            <a:pPr eaLnBrk="1" hangingPunct="1"/>
            <a:r>
              <a:rPr lang="en-US" sz="2800" smtClean="0"/>
              <a:t>yo hago</a:t>
            </a:r>
          </a:p>
          <a:p>
            <a:pPr eaLnBrk="1" hangingPunct="1"/>
            <a:r>
              <a:rPr lang="en-US" sz="2800" smtClean="0"/>
              <a:t>tú hac</a:t>
            </a:r>
            <a:r>
              <a:rPr lang="en-US" sz="2800" u="sng" smtClean="0"/>
              <a:t>es</a:t>
            </a:r>
          </a:p>
          <a:p>
            <a:pPr eaLnBrk="1" hangingPunct="1"/>
            <a:r>
              <a:rPr lang="en-US" sz="2800" smtClean="0"/>
              <a:t>él hac</a:t>
            </a:r>
            <a:r>
              <a:rPr lang="en-US" sz="2800" u="sng" smtClean="0"/>
              <a:t>e</a:t>
            </a:r>
          </a:p>
          <a:p>
            <a:pPr eaLnBrk="1" hangingPunct="1"/>
            <a:r>
              <a:rPr lang="en-US" sz="2800" smtClean="0"/>
              <a:t>nosotros hac</a:t>
            </a:r>
            <a:r>
              <a:rPr lang="en-US" sz="2800" u="sng" smtClean="0"/>
              <a:t>emos</a:t>
            </a:r>
          </a:p>
          <a:p>
            <a:pPr eaLnBrk="1" hangingPunct="1"/>
            <a:r>
              <a:rPr lang="en-US" sz="2800" smtClean="0"/>
              <a:t>ellos hac</a:t>
            </a:r>
            <a:r>
              <a:rPr lang="en-US" sz="2800" u="sng" smtClean="0"/>
              <a:t>en</a:t>
            </a:r>
          </a:p>
        </p:txBody>
      </p:sp>
      <p:pic>
        <p:nvPicPr>
          <p:cNvPr id="2" name="Picture 5" descr="C:\Program Files\Microsoft Office\Clipart\standard\stddir3\pe01451_.wmf"/>
          <p:cNvPicPr>
            <a:picLocks noGrp="1" noChangeAspect="1" noChangeArrowheads="1"/>
          </p:cNvPicPr>
          <p:nvPr>
            <p:ph type="clipArt" sz="half" idx="1"/>
          </p:nvPr>
        </p:nvPicPr>
        <p:blipFill>
          <a:blip r:embed="rId2" cstate="print"/>
          <a:srcRect/>
          <a:stretch>
            <a:fillRect/>
          </a:stretch>
        </p:blipFill>
        <p:spPr>
          <a:xfrm>
            <a:off x="685800" y="2446338"/>
            <a:ext cx="2895600" cy="241935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iterate type="wd">
                                    <p:tmPct val="100000"/>
                                  </p:iterate>
                                  <p:childTnLst>
                                    <p:set>
                                      <p:cBhvr>
                                        <p:cTn id="6" dur="1" fill="hold">
                                          <p:stCondLst>
                                            <p:cond delay="0"/>
                                          </p:stCondLst>
                                        </p:cTn>
                                        <p:tgtEl>
                                          <p:spTgt spid="11268">
                                            <p:txEl>
                                              <p:pRg st="0" end="0"/>
                                            </p:txEl>
                                          </p:spTgt>
                                        </p:tgtEl>
                                        <p:attrNameLst>
                                          <p:attrName>style.visibility</p:attrName>
                                        </p:attrNameLst>
                                      </p:cBhvr>
                                      <p:to>
                                        <p:strVal val="visible"/>
                                      </p:to>
                                    </p:set>
                                    <p:anim calcmode="lin" valueType="num">
                                      <p:cBhvr additive="base">
                                        <p:cTn id="7" dur="300" fill="hold"/>
                                        <p:tgtEl>
                                          <p:spTgt spid="11268">
                                            <p:txEl>
                                              <p:pRg st="0" end="0"/>
                                            </p:txEl>
                                          </p:spTgt>
                                        </p:tgtEl>
                                        <p:attrNameLst>
                                          <p:attrName>ppt_x</p:attrName>
                                        </p:attrNameLst>
                                      </p:cBhvr>
                                      <p:tavLst>
                                        <p:tav tm="0">
                                          <p:val>
                                            <p:strVal val="#ppt_x"/>
                                          </p:val>
                                        </p:tav>
                                        <p:tav tm="100000">
                                          <p:val>
                                            <p:strVal val="#ppt_x"/>
                                          </p:val>
                                        </p:tav>
                                      </p:tavLst>
                                    </p:anim>
                                    <p:anim calcmode="lin" valueType="num">
                                      <p:cBhvr additive="base">
                                        <p:cTn id="8" dur="300" fill="hold"/>
                                        <p:tgtEl>
                                          <p:spTgt spid="11268">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iterate type="wd">
                                    <p:tmPct val="100000"/>
                                  </p:iterate>
                                  <p:childTnLst>
                                    <p:set>
                                      <p:cBhvr>
                                        <p:cTn id="12" dur="1" fill="hold">
                                          <p:stCondLst>
                                            <p:cond delay="0"/>
                                          </p:stCondLst>
                                        </p:cTn>
                                        <p:tgtEl>
                                          <p:spTgt spid="11268">
                                            <p:txEl>
                                              <p:pRg st="1" end="1"/>
                                            </p:txEl>
                                          </p:spTgt>
                                        </p:tgtEl>
                                        <p:attrNameLst>
                                          <p:attrName>style.visibility</p:attrName>
                                        </p:attrNameLst>
                                      </p:cBhvr>
                                      <p:to>
                                        <p:strVal val="visible"/>
                                      </p:to>
                                    </p:set>
                                    <p:anim calcmode="lin" valueType="num">
                                      <p:cBhvr additive="base">
                                        <p:cTn id="13" dur="300" fill="hold"/>
                                        <p:tgtEl>
                                          <p:spTgt spid="11268">
                                            <p:txEl>
                                              <p:pRg st="1" end="1"/>
                                            </p:txEl>
                                          </p:spTgt>
                                        </p:tgtEl>
                                        <p:attrNameLst>
                                          <p:attrName>ppt_x</p:attrName>
                                        </p:attrNameLst>
                                      </p:cBhvr>
                                      <p:tavLst>
                                        <p:tav tm="0">
                                          <p:val>
                                            <p:strVal val="#ppt_x"/>
                                          </p:val>
                                        </p:tav>
                                        <p:tav tm="100000">
                                          <p:val>
                                            <p:strVal val="#ppt_x"/>
                                          </p:val>
                                        </p:tav>
                                      </p:tavLst>
                                    </p:anim>
                                    <p:anim calcmode="lin" valueType="num">
                                      <p:cBhvr additive="base">
                                        <p:cTn id="14" dur="300" fill="hold"/>
                                        <p:tgtEl>
                                          <p:spTgt spid="11268">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iterate type="wd">
                                    <p:tmPct val="100000"/>
                                  </p:iterate>
                                  <p:childTnLst>
                                    <p:set>
                                      <p:cBhvr>
                                        <p:cTn id="18" dur="1" fill="hold">
                                          <p:stCondLst>
                                            <p:cond delay="0"/>
                                          </p:stCondLst>
                                        </p:cTn>
                                        <p:tgtEl>
                                          <p:spTgt spid="11268">
                                            <p:txEl>
                                              <p:pRg st="2" end="2"/>
                                            </p:txEl>
                                          </p:spTgt>
                                        </p:tgtEl>
                                        <p:attrNameLst>
                                          <p:attrName>style.visibility</p:attrName>
                                        </p:attrNameLst>
                                      </p:cBhvr>
                                      <p:to>
                                        <p:strVal val="visible"/>
                                      </p:to>
                                    </p:set>
                                    <p:anim calcmode="lin" valueType="num">
                                      <p:cBhvr additive="base">
                                        <p:cTn id="19" dur="300" fill="hold"/>
                                        <p:tgtEl>
                                          <p:spTgt spid="11268">
                                            <p:txEl>
                                              <p:pRg st="2" end="2"/>
                                            </p:txEl>
                                          </p:spTgt>
                                        </p:tgtEl>
                                        <p:attrNameLst>
                                          <p:attrName>ppt_x</p:attrName>
                                        </p:attrNameLst>
                                      </p:cBhvr>
                                      <p:tavLst>
                                        <p:tav tm="0">
                                          <p:val>
                                            <p:strVal val="#ppt_x"/>
                                          </p:val>
                                        </p:tav>
                                        <p:tav tm="100000">
                                          <p:val>
                                            <p:strVal val="#ppt_x"/>
                                          </p:val>
                                        </p:tav>
                                      </p:tavLst>
                                    </p:anim>
                                    <p:anim calcmode="lin" valueType="num">
                                      <p:cBhvr additive="base">
                                        <p:cTn id="20" dur="300" fill="hold"/>
                                        <p:tgtEl>
                                          <p:spTgt spid="11268">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iterate type="wd">
                                    <p:tmPct val="100000"/>
                                  </p:iterate>
                                  <p:childTnLst>
                                    <p:set>
                                      <p:cBhvr>
                                        <p:cTn id="24" dur="1" fill="hold">
                                          <p:stCondLst>
                                            <p:cond delay="0"/>
                                          </p:stCondLst>
                                        </p:cTn>
                                        <p:tgtEl>
                                          <p:spTgt spid="11268">
                                            <p:txEl>
                                              <p:pRg st="3" end="3"/>
                                            </p:txEl>
                                          </p:spTgt>
                                        </p:tgtEl>
                                        <p:attrNameLst>
                                          <p:attrName>style.visibility</p:attrName>
                                        </p:attrNameLst>
                                      </p:cBhvr>
                                      <p:to>
                                        <p:strVal val="visible"/>
                                      </p:to>
                                    </p:set>
                                    <p:anim calcmode="lin" valueType="num">
                                      <p:cBhvr additive="base">
                                        <p:cTn id="25" dur="300" fill="hold"/>
                                        <p:tgtEl>
                                          <p:spTgt spid="11268">
                                            <p:txEl>
                                              <p:pRg st="3" end="3"/>
                                            </p:txEl>
                                          </p:spTgt>
                                        </p:tgtEl>
                                        <p:attrNameLst>
                                          <p:attrName>ppt_x</p:attrName>
                                        </p:attrNameLst>
                                      </p:cBhvr>
                                      <p:tavLst>
                                        <p:tav tm="0">
                                          <p:val>
                                            <p:strVal val="#ppt_x"/>
                                          </p:val>
                                        </p:tav>
                                        <p:tav tm="100000">
                                          <p:val>
                                            <p:strVal val="#ppt_x"/>
                                          </p:val>
                                        </p:tav>
                                      </p:tavLst>
                                    </p:anim>
                                    <p:anim calcmode="lin" valueType="num">
                                      <p:cBhvr additive="base">
                                        <p:cTn id="26" dur="300" fill="hold"/>
                                        <p:tgtEl>
                                          <p:spTgt spid="11268">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iterate type="wd">
                                    <p:tmPct val="100000"/>
                                  </p:iterate>
                                  <p:childTnLst>
                                    <p:set>
                                      <p:cBhvr>
                                        <p:cTn id="30" dur="1" fill="hold">
                                          <p:stCondLst>
                                            <p:cond delay="0"/>
                                          </p:stCondLst>
                                        </p:cTn>
                                        <p:tgtEl>
                                          <p:spTgt spid="11268">
                                            <p:txEl>
                                              <p:pRg st="4" end="4"/>
                                            </p:txEl>
                                          </p:spTgt>
                                        </p:tgtEl>
                                        <p:attrNameLst>
                                          <p:attrName>style.visibility</p:attrName>
                                        </p:attrNameLst>
                                      </p:cBhvr>
                                      <p:to>
                                        <p:strVal val="visible"/>
                                      </p:to>
                                    </p:set>
                                    <p:anim calcmode="lin" valueType="num">
                                      <p:cBhvr additive="base">
                                        <p:cTn id="31" dur="300" fill="hold"/>
                                        <p:tgtEl>
                                          <p:spTgt spid="11268">
                                            <p:txEl>
                                              <p:pRg st="4" end="4"/>
                                            </p:txEl>
                                          </p:spTgt>
                                        </p:tgtEl>
                                        <p:attrNameLst>
                                          <p:attrName>ppt_x</p:attrName>
                                        </p:attrNameLst>
                                      </p:cBhvr>
                                      <p:tavLst>
                                        <p:tav tm="0">
                                          <p:val>
                                            <p:strVal val="#ppt_x"/>
                                          </p:val>
                                        </p:tav>
                                        <p:tav tm="100000">
                                          <p:val>
                                            <p:strVal val="#ppt_x"/>
                                          </p:val>
                                        </p:tav>
                                      </p:tavLst>
                                    </p:anim>
                                    <p:anim calcmode="lin" valueType="num">
                                      <p:cBhvr additive="base">
                                        <p:cTn id="32" dur="300" fill="hold"/>
                                        <p:tgtEl>
                                          <p:spTgt spid="11268">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iterate type="wd">
                                    <p:tmPct val="100000"/>
                                  </p:iterate>
                                  <p:childTnLst>
                                    <p:set>
                                      <p:cBhvr>
                                        <p:cTn id="36" dur="1" fill="hold">
                                          <p:stCondLst>
                                            <p:cond delay="0"/>
                                          </p:stCondLst>
                                        </p:cTn>
                                        <p:tgtEl>
                                          <p:spTgt spid="11268">
                                            <p:txEl>
                                              <p:pRg st="5" end="5"/>
                                            </p:txEl>
                                          </p:spTgt>
                                        </p:tgtEl>
                                        <p:attrNameLst>
                                          <p:attrName>style.visibility</p:attrName>
                                        </p:attrNameLst>
                                      </p:cBhvr>
                                      <p:to>
                                        <p:strVal val="visible"/>
                                      </p:to>
                                    </p:set>
                                    <p:anim calcmode="lin" valueType="num">
                                      <p:cBhvr additive="base">
                                        <p:cTn id="37" dur="300" fill="hold"/>
                                        <p:tgtEl>
                                          <p:spTgt spid="11268">
                                            <p:txEl>
                                              <p:pRg st="5" end="5"/>
                                            </p:txEl>
                                          </p:spTgt>
                                        </p:tgtEl>
                                        <p:attrNameLst>
                                          <p:attrName>ppt_x</p:attrName>
                                        </p:attrNameLst>
                                      </p:cBhvr>
                                      <p:tavLst>
                                        <p:tav tm="0">
                                          <p:val>
                                            <p:strVal val="#ppt_x"/>
                                          </p:val>
                                        </p:tav>
                                        <p:tav tm="100000">
                                          <p:val>
                                            <p:strVal val="#ppt_x"/>
                                          </p:val>
                                        </p:tav>
                                      </p:tavLst>
                                    </p:anim>
                                    <p:anim calcmode="lin" valueType="num">
                                      <p:cBhvr additive="base">
                                        <p:cTn id="38" dur="300" fill="hold"/>
                                        <p:tgtEl>
                                          <p:spTgt spid="11268">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iterate type="wd">
                                    <p:tmPct val="100000"/>
                                  </p:iterate>
                                  <p:childTnLst>
                                    <p:set>
                                      <p:cBhvr>
                                        <p:cTn id="42" dur="1" fill="hold">
                                          <p:stCondLst>
                                            <p:cond delay="0"/>
                                          </p:stCondLst>
                                        </p:cTn>
                                        <p:tgtEl>
                                          <p:spTgt spid="11268">
                                            <p:txEl>
                                              <p:pRg st="6" end="6"/>
                                            </p:txEl>
                                          </p:spTgt>
                                        </p:tgtEl>
                                        <p:attrNameLst>
                                          <p:attrName>style.visibility</p:attrName>
                                        </p:attrNameLst>
                                      </p:cBhvr>
                                      <p:to>
                                        <p:strVal val="visible"/>
                                      </p:to>
                                    </p:set>
                                    <p:anim calcmode="lin" valueType="num">
                                      <p:cBhvr additive="base">
                                        <p:cTn id="43" dur="300" fill="hold"/>
                                        <p:tgtEl>
                                          <p:spTgt spid="11268">
                                            <p:txEl>
                                              <p:pRg st="6" end="6"/>
                                            </p:txEl>
                                          </p:spTgt>
                                        </p:tgtEl>
                                        <p:attrNameLst>
                                          <p:attrName>ppt_x</p:attrName>
                                        </p:attrNameLst>
                                      </p:cBhvr>
                                      <p:tavLst>
                                        <p:tav tm="0">
                                          <p:val>
                                            <p:strVal val="#ppt_x"/>
                                          </p:val>
                                        </p:tav>
                                        <p:tav tm="100000">
                                          <p:val>
                                            <p:strVal val="#ppt_x"/>
                                          </p:val>
                                        </p:tav>
                                      </p:tavLst>
                                    </p:anim>
                                    <p:anim calcmode="lin" valueType="num">
                                      <p:cBhvr additive="base">
                                        <p:cTn id="44" dur="300" fill="hold"/>
                                        <p:tgtEl>
                                          <p:spTgt spid="11268">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en-US" smtClean="0">
                <a:effectLst>
                  <a:outerShdw blurRad="38100" dist="38100" dir="2700000" algn="tl">
                    <a:srgbClr val="C0C0C0"/>
                  </a:outerShdw>
                </a:effectLst>
              </a:rPr>
              <a:t>Venir</a:t>
            </a:r>
          </a:p>
        </p:txBody>
      </p:sp>
      <p:sp>
        <p:nvSpPr>
          <p:cNvPr id="13316" name="Rectangle 4"/>
          <p:cNvSpPr>
            <a:spLocks noGrp="1" noChangeArrowheads="1"/>
          </p:cNvSpPr>
          <p:nvPr>
            <p:ph type="body" sz="half" idx="2"/>
          </p:nvPr>
        </p:nvSpPr>
        <p:spPr/>
        <p:txBody>
          <a:bodyPr/>
          <a:lstStyle/>
          <a:p>
            <a:pPr eaLnBrk="1" hangingPunct="1">
              <a:defRPr/>
            </a:pPr>
            <a:r>
              <a:rPr lang="en-US" sz="2800" smtClean="0">
                <a:effectLst>
                  <a:outerShdw blurRad="38100" dist="38100" dir="2700000" algn="tl">
                    <a:srgbClr val="C0C0C0"/>
                  </a:outerShdw>
                </a:effectLst>
              </a:rPr>
              <a:t>VENIR changes its stem, just like TENER:</a:t>
            </a:r>
          </a:p>
          <a:p>
            <a:pPr eaLnBrk="1" hangingPunct="1">
              <a:defRPr/>
            </a:pPr>
            <a:r>
              <a:rPr lang="en-US" sz="2800" smtClean="0"/>
              <a:t>yo vengo</a:t>
            </a:r>
          </a:p>
          <a:p>
            <a:pPr eaLnBrk="1" hangingPunct="1">
              <a:defRPr/>
            </a:pPr>
            <a:r>
              <a:rPr lang="en-US" sz="2800" smtClean="0"/>
              <a:t>t</a:t>
            </a:r>
            <a:r>
              <a:rPr lang="en-US" sz="2800" smtClean="0">
                <a:cs typeface="Arial" charset="0"/>
              </a:rPr>
              <a:t>ú vienes</a:t>
            </a:r>
          </a:p>
          <a:p>
            <a:pPr eaLnBrk="1" hangingPunct="1">
              <a:defRPr/>
            </a:pPr>
            <a:r>
              <a:rPr lang="en-US" sz="2800" smtClean="0">
                <a:cs typeface="Arial" charset="0"/>
              </a:rPr>
              <a:t>él,ella Ud. viene</a:t>
            </a:r>
          </a:p>
          <a:p>
            <a:pPr eaLnBrk="1" hangingPunct="1">
              <a:defRPr/>
            </a:pPr>
            <a:r>
              <a:rPr lang="en-US" sz="2800" smtClean="0">
                <a:cs typeface="Arial" charset="0"/>
              </a:rPr>
              <a:t>nosotros venimos</a:t>
            </a:r>
          </a:p>
          <a:p>
            <a:pPr eaLnBrk="1" hangingPunct="1">
              <a:defRPr/>
            </a:pPr>
            <a:r>
              <a:rPr lang="en-US" sz="2800" smtClean="0">
                <a:cs typeface="Arial" charset="0"/>
              </a:rPr>
              <a:t>ellos, ellas, Uds. vienen</a:t>
            </a:r>
            <a:endParaRPr lang="en-US" sz="2800" smtClean="0"/>
          </a:p>
        </p:txBody>
      </p:sp>
      <p:pic>
        <p:nvPicPr>
          <p:cNvPr id="12292" name="Picture 5" descr="C:\Program Files\Microsoft Office\Clipart\Pub60Cor\an00790_.wmf"/>
          <p:cNvPicPr>
            <a:picLocks noGrp="1" noChangeAspect="1" noChangeArrowheads="1"/>
          </p:cNvPicPr>
          <p:nvPr>
            <p:ph type="clipArt" sz="half" idx="1"/>
          </p:nvPr>
        </p:nvPicPr>
        <p:blipFill>
          <a:blip r:embed="rId2" cstate="print"/>
          <a:srcRect/>
          <a:stretch>
            <a:fillRect/>
          </a:stretch>
        </p:blipFill>
        <p:spPr>
          <a:xfrm>
            <a:off x="685800" y="2051050"/>
            <a:ext cx="3074988" cy="3206750"/>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en-US" smtClean="0">
                <a:effectLst>
                  <a:outerShdw blurRad="38100" dist="38100" dir="2700000" algn="tl">
                    <a:srgbClr val="C0C0C0"/>
                  </a:outerShdw>
                </a:effectLst>
              </a:rPr>
              <a:t>One more for the road…</a:t>
            </a:r>
          </a:p>
        </p:txBody>
      </p:sp>
      <p:sp>
        <p:nvSpPr>
          <p:cNvPr id="17411" name="Rectangle 4"/>
          <p:cNvSpPr>
            <a:spLocks noGrp="1" noChangeArrowheads="1"/>
          </p:cNvSpPr>
          <p:nvPr>
            <p:ph type="body" sz="half" idx="2"/>
          </p:nvPr>
        </p:nvSpPr>
        <p:spPr/>
        <p:txBody>
          <a:bodyPr/>
          <a:lstStyle/>
          <a:p>
            <a:pPr eaLnBrk="1" hangingPunct="1">
              <a:buFontTx/>
              <a:buNone/>
            </a:pPr>
            <a:r>
              <a:rPr lang="en-US" sz="2800" smtClean="0"/>
              <a:t>&gt; salir</a:t>
            </a:r>
          </a:p>
          <a:p>
            <a:pPr eaLnBrk="1" hangingPunct="1"/>
            <a:r>
              <a:rPr lang="en-US" sz="2800" smtClean="0"/>
              <a:t>yo </a:t>
            </a:r>
            <a:r>
              <a:rPr lang="en-US" sz="2800" b="1" smtClean="0"/>
              <a:t>______</a:t>
            </a:r>
          </a:p>
          <a:p>
            <a:pPr eaLnBrk="1" hangingPunct="1"/>
            <a:r>
              <a:rPr lang="en-US" sz="2800" smtClean="0"/>
              <a:t>tú </a:t>
            </a:r>
            <a:r>
              <a:rPr lang="en-US" sz="2800" b="1" smtClean="0"/>
              <a:t>______</a:t>
            </a:r>
          </a:p>
          <a:p>
            <a:pPr eaLnBrk="1" hangingPunct="1"/>
            <a:r>
              <a:rPr lang="en-US" sz="2800" smtClean="0"/>
              <a:t>él </a:t>
            </a:r>
            <a:r>
              <a:rPr lang="en-US" sz="2800" b="1" smtClean="0"/>
              <a:t>______</a:t>
            </a:r>
          </a:p>
          <a:p>
            <a:pPr eaLnBrk="1" hangingPunct="1"/>
            <a:r>
              <a:rPr lang="en-US" sz="2800" smtClean="0"/>
              <a:t>nosotros </a:t>
            </a:r>
            <a:r>
              <a:rPr lang="en-US" sz="2800" b="1" smtClean="0"/>
              <a:t>______</a:t>
            </a:r>
          </a:p>
          <a:p>
            <a:pPr eaLnBrk="1" hangingPunct="1"/>
            <a:r>
              <a:rPr lang="en-US" sz="2800" smtClean="0"/>
              <a:t>ellos </a:t>
            </a:r>
            <a:r>
              <a:rPr lang="en-US" sz="2800" b="1" smtClean="0"/>
              <a:t>______</a:t>
            </a:r>
            <a:endParaRPr lang="en-US" sz="2800" smtClean="0"/>
          </a:p>
        </p:txBody>
      </p:sp>
      <p:pic>
        <p:nvPicPr>
          <p:cNvPr id="6" name="Picture 6" descr="http://media1.picsearch.com/is?L0G5Lbk4jC6ZaP_vYEnFI780cRCAHuXrQcRFjnP7EC4"/>
          <p:cNvPicPr>
            <a:picLocks noGrp="1" noChangeAspect="1" noChangeArrowheads="1"/>
          </p:cNvPicPr>
          <p:nvPr>
            <p:ph type="clipArt" sz="half" idx="1"/>
          </p:nvPr>
        </p:nvPicPr>
        <p:blipFill>
          <a:blip r:embed="rId2" cstate="print"/>
          <a:srcRect/>
          <a:stretch>
            <a:fillRect/>
          </a:stretch>
        </p:blipFill>
        <p:spPr bwMode="auto">
          <a:xfrm>
            <a:off x="1676400" y="2743200"/>
            <a:ext cx="2209800" cy="21336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en-US" smtClean="0">
                <a:effectLst>
                  <a:outerShdw blurRad="38100" dist="38100" dir="2700000" algn="tl">
                    <a:srgbClr val="C0C0C0"/>
                  </a:outerShdw>
                </a:effectLst>
              </a:rPr>
              <a:t>salir</a:t>
            </a:r>
          </a:p>
        </p:txBody>
      </p:sp>
      <p:sp>
        <p:nvSpPr>
          <p:cNvPr id="18435" name="Rectangle 4"/>
          <p:cNvSpPr>
            <a:spLocks noGrp="1" noChangeArrowheads="1"/>
          </p:cNvSpPr>
          <p:nvPr>
            <p:ph type="body" sz="half" idx="2"/>
          </p:nvPr>
        </p:nvSpPr>
        <p:spPr/>
        <p:txBody>
          <a:bodyPr/>
          <a:lstStyle/>
          <a:p>
            <a:pPr eaLnBrk="1" hangingPunct="1"/>
            <a:r>
              <a:rPr lang="en-US" sz="2800" smtClean="0"/>
              <a:t>yo </a:t>
            </a:r>
            <a:r>
              <a:rPr lang="en-US" sz="2800" b="1" smtClean="0"/>
              <a:t>salgo</a:t>
            </a:r>
          </a:p>
          <a:p>
            <a:pPr eaLnBrk="1" hangingPunct="1"/>
            <a:r>
              <a:rPr lang="en-US" sz="2800" smtClean="0"/>
              <a:t>tú </a:t>
            </a:r>
            <a:r>
              <a:rPr lang="en-US" sz="2800" b="1" smtClean="0"/>
              <a:t>sales</a:t>
            </a:r>
          </a:p>
          <a:p>
            <a:pPr eaLnBrk="1" hangingPunct="1"/>
            <a:r>
              <a:rPr lang="en-US" sz="2800" smtClean="0"/>
              <a:t>él </a:t>
            </a:r>
            <a:r>
              <a:rPr lang="en-US" sz="2800" b="1" smtClean="0"/>
              <a:t>sale</a:t>
            </a:r>
          </a:p>
          <a:p>
            <a:pPr eaLnBrk="1" hangingPunct="1"/>
            <a:r>
              <a:rPr lang="en-US" sz="2800" smtClean="0"/>
              <a:t>nosotros </a:t>
            </a:r>
            <a:r>
              <a:rPr lang="en-US" sz="2800" b="1" smtClean="0"/>
              <a:t>salimos</a:t>
            </a:r>
          </a:p>
          <a:p>
            <a:pPr eaLnBrk="1" hangingPunct="1"/>
            <a:r>
              <a:rPr lang="en-US" sz="2800" smtClean="0"/>
              <a:t>ellos </a:t>
            </a:r>
            <a:r>
              <a:rPr lang="en-US" sz="2800" b="1" smtClean="0"/>
              <a:t>salen</a:t>
            </a:r>
            <a:endParaRPr lang="en-US" sz="2800" smtClean="0"/>
          </a:p>
        </p:txBody>
      </p:sp>
      <p:pic>
        <p:nvPicPr>
          <p:cNvPr id="7170" name="Picture 2" descr="High school students leaving school building, 13 to 14 years, 16 to 17 years, 18 to 19 years, 20 to 24 years, african american ethnicity, boy, caucasian, education, female, girl, hispanic ethnicity, male, man, medium group of people, outdoors, Star Images, teenage boy, teenage girl, teenager, young man, both male and female, classmate, contented, Cross-Media, day, friendship, front view, full length, high school, high school student, Image Source, June 2010 Release, leaving, Lifestyle: Teens, multi-ethnic group, schoolboy, schoolgirl, smiling, talking, walking, building exterior, casual, wearing"/>
          <p:cNvPicPr>
            <a:picLocks noGrp="1" noChangeAspect="1" noChangeArrowheads="1"/>
          </p:cNvPicPr>
          <p:nvPr>
            <p:ph type="clipArt" sz="half" idx="1"/>
          </p:nvPr>
        </p:nvPicPr>
        <p:blipFill>
          <a:blip r:embed="rId2" cstate="print"/>
          <a:srcRect/>
          <a:stretch>
            <a:fillRect/>
          </a:stretch>
        </p:blipFill>
        <p:spPr bwMode="auto">
          <a:xfrm>
            <a:off x="685800" y="2767143"/>
            <a:ext cx="3810000" cy="2542913"/>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en-US" dirty="0" smtClean="0">
                <a:effectLst>
                  <a:outerShdw blurRad="38100" dist="38100" dir="2700000" algn="tl">
                    <a:srgbClr val="C0C0C0"/>
                  </a:outerShdw>
                </a:effectLst>
              </a:rPr>
              <a:t>How about if we mix up the forms?</a:t>
            </a:r>
          </a:p>
        </p:txBody>
      </p:sp>
      <p:sp>
        <p:nvSpPr>
          <p:cNvPr id="19459" name="Rectangle 4"/>
          <p:cNvSpPr>
            <a:spLocks noGrp="1" noChangeArrowheads="1"/>
          </p:cNvSpPr>
          <p:nvPr>
            <p:ph type="body" sz="half" idx="2"/>
          </p:nvPr>
        </p:nvSpPr>
        <p:spPr/>
        <p:txBody>
          <a:bodyPr/>
          <a:lstStyle/>
          <a:p>
            <a:pPr eaLnBrk="1" hangingPunct="1"/>
            <a:r>
              <a:rPr lang="en-US" sz="2800" dirty="0" err="1" smtClean="0"/>
              <a:t>Yo</a:t>
            </a:r>
            <a:r>
              <a:rPr lang="en-US" sz="2800" dirty="0" smtClean="0"/>
              <a:t> _______ (</a:t>
            </a:r>
            <a:r>
              <a:rPr lang="en-US" sz="2800" dirty="0" err="1" smtClean="0"/>
              <a:t>traer</a:t>
            </a:r>
            <a:r>
              <a:rPr lang="en-US" sz="2800" dirty="0" smtClean="0"/>
              <a:t>) </a:t>
            </a:r>
            <a:r>
              <a:rPr lang="en-US" sz="2800" dirty="0" err="1" smtClean="0"/>
              <a:t>mis</a:t>
            </a:r>
            <a:r>
              <a:rPr lang="en-US" sz="2800" dirty="0" smtClean="0"/>
              <a:t> </a:t>
            </a:r>
            <a:r>
              <a:rPr lang="en-US" sz="2800" dirty="0" err="1" smtClean="0"/>
              <a:t>materiales</a:t>
            </a:r>
            <a:r>
              <a:rPr lang="en-US" sz="2800" dirty="0" smtClean="0"/>
              <a:t> a </a:t>
            </a:r>
            <a:r>
              <a:rPr lang="en-US" sz="2800" dirty="0" err="1" smtClean="0"/>
              <a:t>mis</a:t>
            </a:r>
            <a:r>
              <a:rPr lang="en-US" sz="2800" dirty="0" smtClean="0"/>
              <a:t> </a:t>
            </a:r>
            <a:r>
              <a:rPr lang="en-US" sz="2800" dirty="0" err="1" smtClean="0"/>
              <a:t>clases</a:t>
            </a:r>
            <a:r>
              <a:rPr lang="en-US" sz="2800" dirty="0" smtClean="0"/>
              <a:t> </a:t>
            </a:r>
            <a:r>
              <a:rPr lang="en-US" sz="2800" dirty="0" err="1" smtClean="0"/>
              <a:t>pero</a:t>
            </a:r>
            <a:r>
              <a:rPr lang="en-US" sz="2800" dirty="0" smtClean="0"/>
              <a:t> mi </a:t>
            </a:r>
            <a:r>
              <a:rPr lang="en-US" sz="2800" dirty="0" err="1" smtClean="0"/>
              <a:t>hermano</a:t>
            </a:r>
            <a:r>
              <a:rPr lang="en-US" sz="2800" dirty="0" smtClean="0"/>
              <a:t> </a:t>
            </a:r>
            <a:r>
              <a:rPr lang="en-US" sz="2800" dirty="0" err="1" smtClean="0"/>
              <a:t>nunca</a:t>
            </a:r>
            <a:r>
              <a:rPr lang="en-US" sz="2800" dirty="0" smtClean="0"/>
              <a:t>________ (</a:t>
            </a:r>
            <a:r>
              <a:rPr lang="en-US" sz="2800" dirty="0" err="1" smtClean="0"/>
              <a:t>traer</a:t>
            </a:r>
            <a:r>
              <a:rPr lang="en-US" sz="2800" dirty="0" smtClean="0"/>
              <a:t>) </a:t>
            </a:r>
            <a:r>
              <a:rPr lang="en-US" sz="2800" dirty="0" err="1" smtClean="0"/>
              <a:t>sus</a:t>
            </a:r>
            <a:r>
              <a:rPr lang="en-US" sz="2800" dirty="0" smtClean="0"/>
              <a:t> </a:t>
            </a:r>
            <a:r>
              <a:rPr lang="en-US" sz="2800" dirty="0" err="1" smtClean="0"/>
              <a:t>materiales</a:t>
            </a:r>
            <a:r>
              <a:rPr lang="en-US" sz="2800" dirty="0" smtClean="0"/>
              <a:t>.</a:t>
            </a:r>
          </a:p>
        </p:txBody>
      </p:sp>
      <p:pic>
        <p:nvPicPr>
          <p:cNvPr id="19462" name="Picture 6" descr="http://cdn7.fotosearch.com/bthumb/CSP/CSP990/k10290483.jpg"/>
          <p:cNvPicPr>
            <a:picLocks noGrp="1" noChangeAspect="1" noChangeArrowheads="1"/>
          </p:cNvPicPr>
          <p:nvPr>
            <p:ph type="clipArt" sz="half" idx="1"/>
          </p:nvPr>
        </p:nvPicPr>
        <p:blipFill>
          <a:blip r:embed="rId2" cstate="print"/>
          <a:srcRect/>
          <a:stretch>
            <a:fillRect/>
          </a:stretch>
        </p:blipFill>
        <p:spPr bwMode="auto">
          <a:xfrm>
            <a:off x="990600" y="2209800"/>
            <a:ext cx="2971800" cy="25908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Cactus">
  <a:themeElements>
    <a:clrScheme name="Cactus 2">
      <a:dk1>
        <a:srgbClr val="000000"/>
      </a:dk1>
      <a:lt1>
        <a:srgbClr val="FFFFFF"/>
      </a:lt1>
      <a:dk2>
        <a:srgbClr val="000000"/>
      </a:dk2>
      <a:lt2>
        <a:srgbClr val="006600"/>
      </a:lt2>
      <a:accent1>
        <a:srgbClr val="F5EBC1"/>
      </a:accent1>
      <a:accent2>
        <a:srgbClr val="FFCC00"/>
      </a:accent2>
      <a:accent3>
        <a:srgbClr val="FFFFFF"/>
      </a:accent3>
      <a:accent4>
        <a:srgbClr val="000000"/>
      </a:accent4>
      <a:accent5>
        <a:srgbClr val="F9F3DD"/>
      </a:accent5>
      <a:accent6>
        <a:srgbClr val="E7B900"/>
      </a:accent6>
      <a:hlink>
        <a:srgbClr val="D4876C"/>
      </a:hlink>
      <a:folHlink>
        <a:srgbClr val="B2B2B2"/>
      </a:folHlink>
    </a:clrScheme>
    <a:fontScheme name="Cactu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Cactus 1">
        <a:dk1>
          <a:srgbClr val="FF9900"/>
        </a:dk1>
        <a:lt1>
          <a:srgbClr val="FFFFCC"/>
        </a:lt1>
        <a:dk2>
          <a:srgbClr val="000000"/>
        </a:dk2>
        <a:lt2>
          <a:srgbClr val="FFCC00"/>
        </a:lt2>
        <a:accent1>
          <a:srgbClr val="6B6253"/>
        </a:accent1>
        <a:accent2>
          <a:srgbClr val="72543E"/>
        </a:accent2>
        <a:accent3>
          <a:srgbClr val="AAAAAA"/>
        </a:accent3>
        <a:accent4>
          <a:srgbClr val="DADAAE"/>
        </a:accent4>
        <a:accent5>
          <a:srgbClr val="BAB7B3"/>
        </a:accent5>
        <a:accent6>
          <a:srgbClr val="674B37"/>
        </a:accent6>
        <a:hlink>
          <a:srgbClr val="DA9880"/>
        </a:hlink>
        <a:folHlink>
          <a:srgbClr val="B2B2B2"/>
        </a:folHlink>
      </a:clrScheme>
      <a:clrMap bg1="dk2" tx1="lt1" bg2="dk1" tx2="lt2" accent1="accent1" accent2="accent2" accent3="accent3" accent4="accent4" accent5="accent5" accent6="accent6" hlink="hlink" folHlink="folHlink"/>
    </a:extraClrScheme>
    <a:extraClrScheme>
      <a:clrScheme name="Cactus 2">
        <a:dk1>
          <a:srgbClr val="000000"/>
        </a:dk1>
        <a:lt1>
          <a:srgbClr val="FFFFFF"/>
        </a:lt1>
        <a:dk2>
          <a:srgbClr val="000000"/>
        </a:dk2>
        <a:lt2>
          <a:srgbClr val="006600"/>
        </a:lt2>
        <a:accent1>
          <a:srgbClr val="F5EBC1"/>
        </a:accent1>
        <a:accent2>
          <a:srgbClr val="FFCC00"/>
        </a:accent2>
        <a:accent3>
          <a:srgbClr val="FFFFFF"/>
        </a:accent3>
        <a:accent4>
          <a:srgbClr val="000000"/>
        </a:accent4>
        <a:accent5>
          <a:srgbClr val="F9F3DD"/>
        </a:accent5>
        <a:accent6>
          <a:srgbClr val="E7B900"/>
        </a:accent6>
        <a:hlink>
          <a:srgbClr val="D4876C"/>
        </a:hlink>
        <a:folHlink>
          <a:srgbClr val="B2B2B2"/>
        </a:folHlink>
      </a:clrScheme>
      <a:clrMap bg1="lt1" tx1="dk1" bg2="lt2" tx2="dk2" accent1="accent1" accent2="accent2" accent3="accent3" accent4="accent4" accent5="accent5" accent6="accent6" hlink="hlink" folHlink="folHlink"/>
    </a:extraClrScheme>
    <a:extraClrScheme>
      <a:clrScheme name="Cactus 3">
        <a:dk1>
          <a:srgbClr val="000000"/>
        </a:dk1>
        <a:lt1>
          <a:srgbClr val="FFFFFF"/>
        </a:lt1>
        <a:dk2>
          <a:srgbClr val="000000"/>
        </a:dk2>
        <a:lt2>
          <a:srgbClr val="292929"/>
        </a:lt2>
        <a:accent1>
          <a:srgbClr val="EAEAEA"/>
        </a:accent1>
        <a:accent2>
          <a:srgbClr val="969696"/>
        </a:accent2>
        <a:accent3>
          <a:srgbClr val="FFFFFF"/>
        </a:accent3>
        <a:accent4>
          <a:srgbClr val="000000"/>
        </a:accent4>
        <a:accent5>
          <a:srgbClr val="F3F3F3"/>
        </a:accent5>
        <a:accent6>
          <a:srgbClr val="878787"/>
        </a:accent6>
        <a:hlink>
          <a:srgbClr val="5F5F5F"/>
        </a:hlink>
        <a:folHlink>
          <a:srgbClr val="B2B2B2"/>
        </a:folHlink>
      </a:clrScheme>
      <a:clrMap bg1="lt1" tx1="dk1" bg2="lt2" tx2="dk2" accent1="accent1" accent2="accent2" accent3="accent3" accent4="accent4" accent5="accent5" accent6="accent6" hlink="hlink" folHlink="folHlink"/>
    </a:extraClrScheme>
    <a:extraClrScheme>
      <a:clrScheme name="Cactus 4">
        <a:dk1>
          <a:srgbClr val="000000"/>
        </a:dk1>
        <a:lt1>
          <a:srgbClr val="FFFFFF"/>
        </a:lt1>
        <a:dk2>
          <a:srgbClr val="000000"/>
        </a:dk2>
        <a:lt2>
          <a:srgbClr val="006600"/>
        </a:lt2>
        <a:accent1>
          <a:srgbClr val="D8EBB3"/>
        </a:accent1>
        <a:accent2>
          <a:srgbClr val="CCCC00"/>
        </a:accent2>
        <a:accent3>
          <a:srgbClr val="FFFFFF"/>
        </a:accent3>
        <a:accent4>
          <a:srgbClr val="000000"/>
        </a:accent4>
        <a:accent5>
          <a:srgbClr val="E9F3D6"/>
        </a:accent5>
        <a:accent6>
          <a:srgbClr val="B9B900"/>
        </a:accent6>
        <a:hlink>
          <a:srgbClr val="FFBE7D"/>
        </a:hlink>
        <a:folHlink>
          <a:srgbClr val="B2B2B2"/>
        </a:folHlink>
      </a:clrScheme>
      <a:clrMap bg1="lt1" tx1="dk1" bg2="lt2" tx2="dk2" accent1="accent1" accent2="accent2" accent3="accent3" accent4="accent4" accent5="accent5" accent6="accent6" hlink="hlink" folHlink="folHlink"/>
    </a:extraClrScheme>
    <a:extraClrScheme>
      <a:clrScheme name="Cactus 5">
        <a:dk1>
          <a:srgbClr val="000000"/>
        </a:dk1>
        <a:lt1>
          <a:srgbClr val="E5D3B3"/>
        </a:lt1>
        <a:dk2>
          <a:srgbClr val="800000"/>
        </a:dk2>
        <a:lt2>
          <a:srgbClr val="009900"/>
        </a:lt2>
        <a:accent1>
          <a:srgbClr val="D5B095"/>
        </a:accent1>
        <a:accent2>
          <a:srgbClr val="E28666"/>
        </a:accent2>
        <a:accent3>
          <a:srgbClr val="F0E6D6"/>
        </a:accent3>
        <a:accent4>
          <a:srgbClr val="000000"/>
        </a:accent4>
        <a:accent5>
          <a:srgbClr val="E7D4C8"/>
        </a:accent5>
        <a:accent6>
          <a:srgbClr val="CD795C"/>
        </a:accent6>
        <a:hlink>
          <a:srgbClr val="B75735"/>
        </a:hlink>
        <a:folHlink>
          <a:srgbClr val="B2B2B2"/>
        </a:folHlink>
      </a:clrScheme>
      <a:clrMap bg1="lt1" tx1="dk1" bg2="lt2" tx2="dk2" accent1="accent1" accent2="accent2" accent3="accent3" accent4="accent4" accent5="accent5" accent6="accent6" hlink="hlink" folHlink="folHlink"/>
    </a:extraClrScheme>
    <a:extraClrScheme>
      <a:clrScheme name="Cactus 6">
        <a:dk1>
          <a:srgbClr val="99CC00"/>
        </a:dk1>
        <a:lt1>
          <a:srgbClr val="FFFFFF"/>
        </a:lt1>
        <a:dk2>
          <a:srgbClr val="51399D"/>
        </a:dk2>
        <a:lt2>
          <a:srgbClr val="FFFFCC"/>
        </a:lt2>
        <a:accent1>
          <a:srgbClr val="877CAA"/>
        </a:accent1>
        <a:accent2>
          <a:srgbClr val="000058"/>
        </a:accent2>
        <a:accent3>
          <a:srgbClr val="B3AECC"/>
        </a:accent3>
        <a:accent4>
          <a:srgbClr val="DADADA"/>
        </a:accent4>
        <a:accent5>
          <a:srgbClr val="C3BFD2"/>
        </a:accent5>
        <a:accent6>
          <a:srgbClr val="00004F"/>
        </a:accent6>
        <a:hlink>
          <a:srgbClr val="FFCC00"/>
        </a:hlink>
        <a:folHlink>
          <a:srgbClr val="B2B2B2"/>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Designs\Cactus.pot</Template>
  <TotalTime>325</TotalTime>
  <Words>433</Words>
  <Application>Microsoft Office PowerPoint</Application>
  <PresentationFormat>On-screen Show (4:3)</PresentationFormat>
  <Paragraphs>70</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Cactus</vt:lpstr>
      <vt:lpstr>-go Verbs</vt:lpstr>
      <vt:lpstr>Why are these grouped together??</vt:lpstr>
      <vt:lpstr>Correcto!</vt:lpstr>
      <vt:lpstr>Let’s look at those “yo” forms again…</vt:lpstr>
      <vt:lpstr>What about those other forms??</vt:lpstr>
      <vt:lpstr>Venir</vt:lpstr>
      <vt:lpstr>One more for the road…</vt:lpstr>
      <vt:lpstr>salir</vt:lpstr>
      <vt:lpstr>How about if we mix up the forms?</vt:lpstr>
      <vt:lpstr>Una Mezcla (a mixture)</vt:lpstr>
      <vt:lpstr>Una Mezcla</vt:lpstr>
      <vt:lpstr>En conclusión…</vt:lpstr>
      <vt:lpstr>¡Es Todo Chicos!</vt:lpstr>
    </vt:vector>
  </TitlesOfParts>
  <Company>North Park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 Verbs</dc:title>
  <dc:creator>test</dc:creator>
  <cp:lastModifiedBy>ginny</cp:lastModifiedBy>
  <cp:revision>27</cp:revision>
  <dcterms:created xsi:type="dcterms:W3CDTF">2001-01-25T16:42:31Z</dcterms:created>
  <dcterms:modified xsi:type="dcterms:W3CDTF">2012-09-24T03:00:08Z</dcterms:modified>
</cp:coreProperties>
</file>